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0" r:id="rId4"/>
  </p:sldMasterIdLst>
  <p:notesMasterIdLst>
    <p:notesMasterId r:id="rId23"/>
  </p:notesMasterIdLst>
  <p:handoutMasterIdLst>
    <p:handoutMasterId r:id="rId24"/>
  </p:handoutMasterIdLst>
  <p:sldIdLst>
    <p:sldId id="256" r:id="rId5"/>
    <p:sldId id="350" r:id="rId6"/>
    <p:sldId id="351" r:id="rId7"/>
    <p:sldId id="354" r:id="rId8"/>
    <p:sldId id="349" r:id="rId9"/>
    <p:sldId id="352" r:id="rId10"/>
    <p:sldId id="353" r:id="rId11"/>
    <p:sldId id="312" r:id="rId12"/>
    <p:sldId id="318" r:id="rId13"/>
    <p:sldId id="340" r:id="rId14"/>
    <p:sldId id="337" r:id="rId15"/>
    <p:sldId id="333" r:id="rId16"/>
    <p:sldId id="339" r:id="rId17"/>
    <p:sldId id="331" r:id="rId18"/>
    <p:sldId id="304" r:id="rId19"/>
    <p:sldId id="320" r:id="rId20"/>
    <p:sldId id="316" r:id="rId21"/>
    <p:sldId id="341" r:id="rId22"/>
  </p:sldIdLst>
  <p:sldSz cx="12192000" cy="6858000"/>
  <p:notesSz cx="6797675" cy="9929813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15BAF2-E056-45F4-AA3C-82FD6278B48A}" v="1" dt="2026-06-30T15:53:08.305"/>
    <p1510:client id="{56031666-F425-41DC-9E6F-BC06E1F3B703}" v="145" dt="2026-06-30T15:46:14.7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Ford" userId="45047213-a70c-41c4-aa14-365299683593" providerId="ADAL" clId="{7442BE01-950A-4586-BF00-CFF3BCAC70BC}"/>
    <pc:docChg chg="undo custSel addSld delSld modSld sldOrd modMainMaster modNotesMaster modHandout">
      <pc:chgData name="Alex Ford" userId="45047213-a70c-41c4-aa14-365299683593" providerId="ADAL" clId="{7442BE01-950A-4586-BF00-CFF3BCAC70BC}" dt="2024-07-02T17:23:20.853" v="450" actId="14100"/>
      <pc:docMkLst>
        <pc:docMk/>
      </pc:docMkLst>
      <pc:sldChg chg="addSp delSp modSp mod modClrScheme chgLayout">
        <pc:chgData name="Alex Ford" userId="45047213-a70c-41c4-aa14-365299683593" providerId="ADAL" clId="{7442BE01-950A-4586-BF00-CFF3BCAC70BC}" dt="2024-06-24T14:42:58.813" v="108" actId="700"/>
        <pc:sldMkLst>
          <pc:docMk/>
          <pc:sldMk cId="2575505767" sldId="256"/>
        </pc:sldMkLst>
      </pc:sldChg>
      <pc:sldChg chg="addSp delSp modSp new mod modClrScheme delAnim modAnim chgLayout">
        <pc:chgData name="Alex Ford" userId="45047213-a70c-41c4-aa14-365299683593" providerId="ADAL" clId="{7442BE01-950A-4586-BF00-CFF3BCAC70BC}" dt="2024-07-02T15:53:05.048" v="449"/>
        <pc:sldMkLst>
          <pc:docMk/>
          <pc:sldMk cId="75098205" sldId="257"/>
        </pc:sldMkLst>
      </pc:sldChg>
      <pc:sldChg chg="addSp delSp modSp new del mod modClrScheme chgLayout">
        <pc:chgData name="Alex Ford" userId="45047213-a70c-41c4-aa14-365299683593" providerId="ADAL" clId="{7442BE01-950A-4586-BF00-CFF3BCAC70BC}" dt="2024-06-24T14:55:52.052" v="248" actId="47"/>
        <pc:sldMkLst>
          <pc:docMk/>
          <pc:sldMk cId="1098918249" sldId="258"/>
        </pc:sldMkLst>
      </pc:sldChg>
      <pc:sldChg chg="modSp add mod modClrScheme chgLayout">
        <pc:chgData name="Alex Ford" userId="45047213-a70c-41c4-aa14-365299683593" providerId="ADAL" clId="{7442BE01-950A-4586-BF00-CFF3BCAC70BC}" dt="2024-06-24T14:58:22.514" v="275"/>
        <pc:sldMkLst>
          <pc:docMk/>
          <pc:sldMk cId="917210622" sldId="304"/>
        </pc:sldMkLst>
      </pc:sldChg>
      <pc:sldChg chg="modSp add modAnim">
        <pc:chgData name="Alex Ford" userId="45047213-a70c-41c4-aa14-365299683593" providerId="ADAL" clId="{7442BE01-950A-4586-BF00-CFF3BCAC70BC}" dt="2024-06-24T14:51:15.354" v="159" actId="20577"/>
        <pc:sldMkLst>
          <pc:docMk/>
          <pc:sldMk cId="2147292143" sldId="312"/>
        </pc:sldMkLst>
      </pc:sldChg>
      <pc:sldChg chg="add">
        <pc:chgData name="Alex Ford" userId="45047213-a70c-41c4-aa14-365299683593" providerId="ADAL" clId="{7442BE01-950A-4586-BF00-CFF3BCAC70BC}" dt="2024-06-24T14:59:48.818" v="283"/>
        <pc:sldMkLst>
          <pc:docMk/>
          <pc:sldMk cId="2349088008" sldId="316"/>
        </pc:sldMkLst>
      </pc:sldChg>
      <pc:sldChg chg="modSp add">
        <pc:chgData name="Alex Ford" userId="45047213-a70c-41c4-aa14-365299683593" providerId="ADAL" clId="{7442BE01-950A-4586-BF00-CFF3BCAC70BC}" dt="2024-07-02T17:23:20.853" v="450" actId="14100"/>
        <pc:sldMkLst>
          <pc:docMk/>
          <pc:sldMk cId="3807851226" sldId="318"/>
        </pc:sldMkLst>
      </pc:sldChg>
      <pc:sldChg chg="add del setBg">
        <pc:chgData name="Alex Ford" userId="45047213-a70c-41c4-aa14-365299683593" providerId="ADAL" clId="{7442BE01-950A-4586-BF00-CFF3BCAC70BC}" dt="2024-06-24T14:58:29.705" v="277" actId="2696"/>
        <pc:sldMkLst>
          <pc:docMk/>
          <pc:sldMk cId="4127492768" sldId="318"/>
        </pc:sldMkLst>
      </pc:sldChg>
      <pc:sldChg chg="modSp add">
        <pc:chgData name="Alex Ford" userId="45047213-a70c-41c4-aa14-365299683593" providerId="ADAL" clId="{7442BE01-950A-4586-BF00-CFF3BCAC70BC}" dt="2024-06-24T15:00:21.534" v="310" actId="20577"/>
        <pc:sldMkLst>
          <pc:docMk/>
          <pc:sldMk cId="3721942172" sldId="320"/>
        </pc:sldMkLst>
      </pc:sldChg>
      <pc:sldChg chg="delSp modSp add del mod setBg modClrScheme delDesignElem chgLayout">
        <pc:chgData name="Alex Ford" userId="45047213-a70c-41c4-aa14-365299683593" providerId="ADAL" clId="{7442BE01-950A-4586-BF00-CFF3BCAC70BC}" dt="2024-06-24T14:57:11.036" v="270" actId="47"/>
        <pc:sldMkLst>
          <pc:docMk/>
          <pc:sldMk cId="2438749738" sldId="321"/>
        </pc:sldMkLst>
      </pc:sldChg>
      <pc:sldChg chg="modSp add mod modClrScheme chgLayout">
        <pc:chgData name="Alex Ford" userId="45047213-a70c-41c4-aa14-365299683593" providerId="ADAL" clId="{7442BE01-950A-4586-BF00-CFF3BCAC70BC}" dt="2024-06-24T14:56:33.316" v="253" actId="1076"/>
        <pc:sldMkLst>
          <pc:docMk/>
          <pc:sldMk cId="1579850951" sldId="331"/>
        </pc:sldMkLst>
      </pc:sldChg>
      <pc:sldChg chg="addSp delSp modSp add mod modClrScheme modAnim chgLayout">
        <pc:chgData name="Alex Ford" userId="45047213-a70c-41c4-aa14-365299683593" providerId="ADAL" clId="{7442BE01-950A-4586-BF00-CFF3BCAC70BC}" dt="2024-06-24T14:55:40.757" v="246" actId="14100"/>
        <pc:sldMkLst>
          <pc:docMk/>
          <pc:sldMk cId="524644088" sldId="333"/>
        </pc:sldMkLst>
      </pc:sldChg>
      <pc:sldChg chg="modSp add mod">
        <pc:chgData name="Alex Ford" userId="45047213-a70c-41c4-aa14-365299683593" providerId="ADAL" clId="{7442BE01-950A-4586-BF00-CFF3BCAC70BC}" dt="2024-06-24T14:50:38.299" v="143" actId="1076"/>
        <pc:sldMkLst>
          <pc:docMk/>
          <pc:sldMk cId="3053684610" sldId="337"/>
        </pc:sldMkLst>
      </pc:sldChg>
      <pc:sldChg chg="add">
        <pc:chgData name="Alex Ford" userId="45047213-a70c-41c4-aa14-365299683593" providerId="ADAL" clId="{7442BE01-950A-4586-BF00-CFF3BCAC70BC}" dt="2024-06-24T14:55:50.217" v="247"/>
        <pc:sldMkLst>
          <pc:docMk/>
          <pc:sldMk cId="3815596700" sldId="339"/>
        </pc:sldMkLst>
      </pc:sldChg>
      <pc:sldChg chg="add">
        <pc:chgData name="Alex Ford" userId="45047213-a70c-41c4-aa14-365299683593" providerId="ADAL" clId="{7442BE01-950A-4586-BF00-CFF3BCAC70BC}" dt="2024-06-24T14:57:09.042" v="269"/>
        <pc:sldMkLst>
          <pc:docMk/>
          <pc:sldMk cId="3139472560" sldId="340"/>
        </pc:sldMkLst>
      </pc:sldChg>
      <pc:sldChg chg="addSp delSp modSp add del mod setBg delDesignElem">
        <pc:chgData name="Alex Ford" userId="45047213-a70c-41c4-aa14-365299683593" providerId="ADAL" clId="{7442BE01-950A-4586-BF00-CFF3BCAC70BC}" dt="2024-06-24T14:57:09.011" v="268"/>
        <pc:sldMkLst>
          <pc:docMk/>
          <pc:sldMk cId="3195271885" sldId="340"/>
        </pc:sldMkLst>
      </pc:sldChg>
      <pc:sldChg chg="addSp delSp modSp new mod modClrScheme chgLayout">
        <pc:chgData name="Alex Ford" userId="45047213-a70c-41c4-aa14-365299683593" providerId="ADAL" clId="{7442BE01-950A-4586-BF00-CFF3BCAC70BC}" dt="2024-06-24T15:06:51.382" v="440" actId="20577"/>
        <pc:sldMkLst>
          <pc:docMk/>
          <pc:sldMk cId="2389032331" sldId="341"/>
        </pc:sldMkLst>
      </pc:sldChg>
      <pc:sldChg chg="addSp delSp modSp new mod ord modClrScheme chgLayout">
        <pc:chgData name="Alex Ford" userId="45047213-a70c-41c4-aa14-365299683593" providerId="ADAL" clId="{7442BE01-950A-4586-BF00-CFF3BCAC70BC}" dt="2024-06-24T15:02:35.757" v="392" actId="20577"/>
        <pc:sldMkLst>
          <pc:docMk/>
          <pc:sldMk cId="7800414" sldId="342"/>
        </pc:sldMkLst>
      </pc:sldChg>
      <pc:sldChg chg="add del">
        <pc:chgData name="Alex Ford" userId="45047213-a70c-41c4-aa14-365299683593" providerId="ADAL" clId="{7442BE01-950A-4586-BF00-CFF3BCAC70BC}" dt="2024-07-02T14:46:35.323" v="443"/>
        <pc:sldMkLst>
          <pc:docMk/>
          <pc:sldMk cId="3531594665" sldId="348"/>
        </pc:sldMkLst>
      </pc:sldChg>
      <pc:sldChg chg="add del">
        <pc:chgData name="Alex Ford" userId="45047213-a70c-41c4-aa14-365299683593" providerId="ADAL" clId="{7442BE01-950A-4586-BF00-CFF3BCAC70BC}" dt="2024-07-02T14:46:48.100" v="446"/>
        <pc:sldMkLst>
          <pc:docMk/>
          <pc:sldMk cId="1788086432" sldId="368"/>
        </pc:sldMkLst>
      </pc:sldChg>
      <pc:sldMasterChg chg="modSldLayout">
        <pc:chgData name="Alex Ford" userId="45047213-a70c-41c4-aa14-365299683593" providerId="ADAL" clId="{7442BE01-950A-4586-BF00-CFF3BCAC70BC}" dt="2024-06-24T14:41:25.828" v="24" actId="3064"/>
        <pc:sldMasterMkLst>
          <pc:docMk/>
          <pc:sldMasterMk cId="3605577518" sldId="2147483720"/>
        </pc:sldMasterMkLst>
        <pc:sldLayoutChg chg="modSp mod">
          <pc:chgData name="Alex Ford" userId="45047213-a70c-41c4-aa14-365299683593" providerId="ADAL" clId="{7442BE01-950A-4586-BF00-CFF3BCAC70BC}" dt="2024-06-24T14:41:25.828" v="24" actId="3064"/>
          <pc:sldLayoutMkLst>
            <pc:docMk/>
            <pc:sldMasterMk cId="3605577518" sldId="2147483720"/>
            <pc:sldLayoutMk cId="485679372" sldId="2147483732"/>
          </pc:sldLayoutMkLst>
        </pc:sldLayoutChg>
      </pc:sldMasterChg>
    </pc:docChg>
  </pc:docChgLst>
  <pc:docChgLst>
    <pc:chgData name="Alex Ford" userId="45047213-a70c-41c4-aa14-365299683593" providerId="ADAL" clId="{AF60AB72-54D5-4151-9F58-A340BB58CB8A}"/>
    <pc:docChg chg="undo custSel delSld modSld delMainMaster">
      <pc:chgData name="Alex Ford" userId="45047213-a70c-41c4-aa14-365299683593" providerId="ADAL" clId="{AF60AB72-54D5-4151-9F58-A340BB58CB8A}" dt="2026-06-30T15:46:47.486" v="200" actId="47"/>
      <pc:docMkLst>
        <pc:docMk/>
      </pc:docMkLst>
      <pc:sldChg chg="del">
        <pc:chgData name="Alex Ford" userId="45047213-a70c-41c4-aa14-365299683593" providerId="ADAL" clId="{AF60AB72-54D5-4151-9F58-A340BB58CB8A}" dt="2026-06-30T15:44:58.132" v="69" actId="47"/>
        <pc:sldMkLst>
          <pc:docMk/>
          <pc:sldMk cId="75098205" sldId="257"/>
        </pc:sldMkLst>
      </pc:sldChg>
      <pc:sldChg chg="modSp">
        <pc:chgData name="Alex Ford" userId="45047213-a70c-41c4-aa14-365299683593" providerId="ADAL" clId="{AF60AB72-54D5-4151-9F58-A340BB58CB8A}" dt="2026-06-30T11:17:53.030" v="15" actId="20577"/>
        <pc:sldMkLst>
          <pc:docMk/>
          <pc:sldMk cId="3721942172" sldId="320"/>
        </pc:sldMkLst>
        <pc:graphicFrameChg chg="mod">
          <ac:chgData name="Alex Ford" userId="45047213-a70c-41c4-aa14-365299683593" providerId="ADAL" clId="{AF60AB72-54D5-4151-9F58-A340BB58CB8A}" dt="2026-06-30T11:17:53.030" v="15" actId="20577"/>
          <ac:graphicFrameMkLst>
            <pc:docMk/>
            <pc:sldMk cId="3721942172" sldId="320"/>
            <ac:graphicFrameMk id="4" creationId="{0F5E609E-25AF-470E-8FBA-40609F299C89}"/>
          </ac:graphicFrameMkLst>
        </pc:graphicFrameChg>
      </pc:sldChg>
      <pc:sldChg chg="modSp">
        <pc:chgData name="Alex Ford" userId="45047213-a70c-41c4-aa14-365299683593" providerId="ADAL" clId="{AF60AB72-54D5-4151-9F58-A340BB58CB8A}" dt="2026-06-30T15:46:14.782" v="198" actId="20577"/>
        <pc:sldMkLst>
          <pc:docMk/>
          <pc:sldMk cId="1579850951" sldId="331"/>
        </pc:sldMkLst>
        <pc:spChg chg="mod">
          <ac:chgData name="Alex Ford" userId="45047213-a70c-41c4-aa14-365299683593" providerId="ADAL" clId="{AF60AB72-54D5-4151-9F58-A340BB58CB8A}" dt="2026-06-30T15:46:14.782" v="198" actId="20577"/>
          <ac:spMkLst>
            <pc:docMk/>
            <pc:sldMk cId="1579850951" sldId="331"/>
            <ac:spMk id="6" creationId="{0E433A8D-F395-7ADF-1251-E3D6435369C3}"/>
          </ac:spMkLst>
        </pc:spChg>
      </pc:sldChg>
      <pc:sldChg chg="modSp mod">
        <pc:chgData name="Alex Ford" userId="45047213-a70c-41c4-aa14-365299683593" providerId="ADAL" clId="{AF60AB72-54D5-4151-9F58-A340BB58CB8A}" dt="2026-06-30T11:18:25.017" v="33" actId="20577"/>
        <pc:sldMkLst>
          <pc:docMk/>
          <pc:sldMk cId="2389032331" sldId="341"/>
        </pc:sldMkLst>
        <pc:spChg chg="mod">
          <ac:chgData name="Alex Ford" userId="45047213-a70c-41c4-aa14-365299683593" providerId="ADAL" clId="{AF60AB72-54D5-4151-9F58-A340BB58CB8A}" dt="2026-06-30T11:18:25.017" v="33" actId="20577"/>
          <ac:spMkLst>
            <pc:docMk/>
            <pc:sldMk cId="2389032331" sldId="341"/>
            <ac:spMk id="5" creationId="{1261D777-34B3-0660-EC01-88B011DAE960}"/>
          </ac:spMkLst>
        </pc:spChg>
      </pc:sldChg>
      <pc:sldChg chg="del">
        <pc:chgData name="Alex Ford" userId="45047213-a70c-41c4-aa14-365299683593" providerId="ADAL" clId="{AF60AB72-54D5-4151-9F58-A340BB58CB8A}" dt="2026-06-30T15:46:47.486" v="200" actId="47"/>
        <pc:sldMkLst>
          <pc:docMk/>
          <pc:sldMk cId="2761122728" sldId="342"/>
        </pc:sldMkLst>
      </pc:sldChg>
      <pc:sldChg chg="delSp modSp del mod">
        <pc:chgData name="Alex Ford" userId="45047213-a70c-41c4-aa14-365299683593" providerId="ADAL" clId="{AF60AB72-54D5-4151-9F58-A340BB58CB8A}" dt="2026-06-30T15:46:45.255" v="199" actId="47"/>
        <pc:sldMkLst>
          <pc:docMk/>
          <pc:sldMk cId="3978347354" sldId="348"/>
        </pc:sldMkLst>
        <pc:spChg chg="mod">
          <ac:chgData name="Alex Ford" userId="45047213-a70c-41c4-aa14-365299683593" providerId="ADAL" clId="{AF60AB72-54D5-4151-9F58-A340BB58CB8A}" dt="2026-06-30T11:18:13.821" v="21" actId="20577"/>
          <ac:spMkLst>
            <pc:docMk/>
            <pc:sldMk cId="3978347354" sldId="348"/>
            <ac:spMk id="16" creationId="{30FD026E-E295-1896-FED0-61734A2AF28A}"/>
          </ac:spMkLst>
        </pc:spChg>
        <pc:spChg chg="mod">
          <ac:chgData name="Alex Ford" userId="45047213-a70c-41c4-aa14-365299683593" providerId="ADAL" clId="{AF60AB72-54D5-4151-9F58-A340BB58CB8A}" dt="2026-06-30T12:20:31.195" v="68" actId="20577"/>
          <ac:spMkLst>
            <pc:docMk/>
            <pc:sldMk cId="3978347354" sldId="348"/>
            <ac:spMk id="17" creationId="{B0049CD0-3F4E-C840-5015-94DB08EA7403}"/>
          </ac:spMkLst>
        </pc:spChg>
        <pc:picChg chg="del">
          <ac:chgData name="Alex Ford" userId="45047213-a70c-41c4-aa14-365299683593" providerId="ADAL" clId="{AF60AB72-54D5-4151-9F58-A340BB58CB8A}" dt="2026-06-30T12:20:17.559" v="62" actId="478"/>
          <ac:picMkLst>
            <pc:docMk/>
            <pc:sldMk cId="3978347354" sldId="348"/>
            <ac:picMk id="6" creationId="{18994C72-17E9-25F1-3D8C-33EFCBD83133}"/>
          </ac:picMkLst>
        </pc:picChg>
      </pc:sldChg>
      <pc:sldMasterChg chg="del delSldLayout">
        <pc:chgData name="Alex Ford" userId="45047213-a70c-41c4-aa14-365299683593" providerId="ADAL" clId="{AF60AB72-54D5-4151-9F58-A340BB58CB8A}" dt="2026-06-30T15:46:45.255" v="199" actId="47"/>
        <pc:sldMasterMkLst>
          <pc:docMk/>
          <pc:sldMasterMk cId="2818422428" sldId="2147483747"/>
        </pc:sldMasterMkLst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765186831" sldId="2147483748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2196314622" sldId="2147483749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306601087" sldId="2147483750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146719936" sldId="2147483751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4289035405" sldId="2147483752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3084389728" sldId="2147483753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3805377320" sldId="2147483754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3868952973" sldId="2147483755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3532465619" sldId="2147483756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3871832901" sldId="2147483757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3793660677" sldId="2147483758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875505589" sldId="2147483759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4139596546" sldId="2147483760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246284424" sldId="2147483761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4200583865" sldId="2147483762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862455067" sldId="2147483763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1761110374" sldId="2147483764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2347619343" sldId="2147483765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806419157" sldId="2147483766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1265090294" sldId="2147483767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966576521" sldId="2147483768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2163058022" sldId="2147483769"/>
          </pc:sldLayoutMkLst>
        </pc:sldLayoutChg>
        <pc:sldLayoutChg chg="del">
          <pc:chgData name="Alex Ford" userId="45047213-a70c-41c4-aa14-365299683593" providerId="ADAL" clId="{AF60AB72-54D5-4151-9F58-A340BB58CB8A}" dt="2026-06-30T15:46:45.255" v="199" actId="47"/>
          <pc:sldLayoutMkLst>
            <pc:docMk/>
            <pc:sldMasterMk cId="2818422428" sldId="2147483747"/>
            <pc:sldLayoutMk cId="2829911945" sldId="2147483770"/>
          </pc:sldLayoutMkLst>
        </pc:sldLayoutChg>
      </pc:sldMasterChg>
    </pc:docChg>
  </pc:docChgLst>
  <pc:docChgLst>
    <pc:chgData name="Alex Ford" userId="S::a.ford@leedstrinity.ac.uk::45047213-a70c-41c4-aa14-365299683593" providerId="AD" clId="Web-{A19F2F3B-1838-73D4-383E-F55886915F86}"/>
    <pc:docChg chg="modSld">
      <pc:chgData name="Alex Ford" userId="S::a.ford@leedstrinity.ac.uk::45047213-a70c-41c4-aa14-365299683593" providerId="AD" clId="Web-{A19F2F3B-1838-73D4-383E-F55886915F86}" dt="2025-07-01T15:19:36.398" v="66" actId="20577"/>
      <pc:docMkLst>
        <pc:docMk/>
      </pc:docMkLst>
      <pc:sldChg chg="modSp">
        <pc:chgData name="Alex Ford" userId="S::a.ford@leedstrinity.ac.uk::45047213-a70c-41c4-aa14-365299683593" providerId="AD" clId="Web-{A19F2F3B-1838-73D4-383E-F55886915F86}" dt="2025-07-01T15:19:36.398" v="66" actId="20577"/>
        <pc:sldMkLst>
          <pc:docMk/>
          <pc:sldMk cId="3721942172" sldId="320"/>
        </pc:sldMkLst>
      </pc:sldChg>
    </pc:docChg>
  </pc:docChgLst>
  <pc:docChgLst>
    <pc:chgData name="Alex Ford" userId="45047213-a70c-41c4-aa14-365299683593" providerId="ADAL" clId="{F6FB6313-E4C3-4595-A611-2516DEF35649}"/>
    <pc:docChg chg="undo custSel addSld delSld modSld sldOrd delMainMaster modMainMaster">
      <pc:chgData name="Alex Ford" userId="45047213-a70c-41c4-aa14-365299683593" providerId="ADAL" clId="{F6FB6313-E4C3-4595-A611-2516DEF35649}" dt="2025-07-01T15:05:22.485" v="1017" actId="20577"/>
      <pc:docMkLst>
        <pc:docMk/>
      </pc:docMkLst>
      <pc:sldChg chg="addSp delSp modSp mod ord modClrScheme delAnim modAnim chgLayout">
        <pc:chgData name="Alex Ford" userId="45047213-a70c-41c4-aa14-365299683593" providerId="ADAL" clId="{F6FB6313-E4C3-4595-A611-2516DEF35649}" dt="2025-07-01T14:41:10.290" v="386" actId="20577"/>
        <pc:sldMkLst>
          <pc:docMk/>
          <pc:sldMk cId="75098205" sldId="257"/>
        </pc:sldMkLst>
      </pc:sldChg>
      <pc:sldChg chg="modSp mod">
        <pc:chgData name="Alex Ford" userId="45047213-a70c-41c4-aa14-365299683593" providerId="ADAL" clId="{F6FB6313-E4C3-4595-A611-2516DEF35649}" dt="2025-07-01T14:46:24.987" v="836" actId="1076"/>
        <pc:sldMkLst>
          <pc:docMk/>
          <pc:sldMk cId="917210622" sldId="304"/>
        </pc:sldMkLst>
      </pc:sldChg>
      <pc:sldChg chg="addSp delSp modSp mod ord delAnim modAnim">
        <pc:chgData name="Alex Ford" userId="45047213-a70c-41c4-aa14-365299683593" providerId="ADAL" clId="{F6FB6313-E4C3-4595-A611-2516DEF35649}" dt="2025-07-01T14:42:48.555" v="506" actId="26606"/>
        <pc:sldMkLst>
          <pc:docMk/>
          <pc:sldMk cId="2147292143" sldId="312"/>
        </pc:sldMkLst>
      </pc:sldChg>
      <pc:sldChg chg="addSp delSp modSp mod">
        <pc:chgData name="Alex Ford" userId="45047213-a70c-41c4-aa14-365299683593" providerId="ADAL" clId="{F6FB6313-E4C3-4595-A611-2516DEF35649}" dt="2025-07-01T14:32:45.167" v="202" actId="1076"/>
        <pc:sldMkLst>
          <pc:docMk/>
          <pc:sldMk cId="2349088008" sldId="316"/>
        </pc:sldMkLst>
      </pc:sldChg>
      <pc:sldChg chg="modSp">
        <pc:chgData name="Alex Ford" userId="45047213-a70c-41c4-aa14-365299683593" providerId="ADAL" clId="{F6FB6313-E4C3-4595-A611-2516DEF35649}" dt="2025-07-01T14:34:56.065" v="212" actId="14100"/>
        <pc:sldMkLst>
          <pc:docMk/>
          <pc:sldMk cId="3807851226" sldId="318"/>
        </pc:sldMkLst>
      </pc:sldChg>
      <pc:sldChg chg="modSp">
        <pc:chgData name="Alex Ford" userId="45047213-a70c-41c4-aa14-365299683593" providerId="ADAL" clId="{F6FB6313-E4C3-4595-A611-2516DEF35649}" dt="2025-07-01T14:18:30.406" v="139" actId="20577"/>
        <pc:sldMkLst>
          <pc:docMk/>
          <pc:sldMk cId="3721942172" sldId="320"/>
        </pc:sldMkLst>
      </pc:sldChg>
      <pc:sldChg chg="modSp mod">
        <pc:chgData name="Alex Ford" userId="45047213-a70c-41c4-aa14-365299683593" providerId="ADAL" clId="{F6FB6313-E4C3-4595-A611-2516DEF35649}" dt="2025-07-01T14:43:05.570" v="535" actId="20577"/>
        <pc:sldMkLst>
          <pc:docMk/>
          <pc:sldMk cId="524644088" sldId="333"/>
        </pc:sldMkLst>
      </pc:sldChg>
      <pc:sldChg chg="ord">
        <pc:chgData name="Alex Ford" userId="45047213-a70c-41c4-aa14-365299683593" providerId="ADAL" clId="{F6FB6313-E4C3-4595-A611-2516DEF35649}" dt="2025-07-01T14:40:20.523" v="251"/>
        <pc:sldMkLst>
          <pc:docMk/>
          <pc:sldMk cId="3053684610" sldId="337"/>
        </pc:sldMkLst>
      </pc:sldChg>
      <pc:sldChg chg="modSp add mod setBg">
        <pc:chgData name="Alex Ford" userId="45047213-a70c-41c4-aa14-365299683593" providerId="ADAL" clId="{F6FB6313-E4C3-4595-A611-2516DEF35649}" dt="2025-07-01T14:38:47.757" v="241" actId="1035"/>
        <pc:sldMkLst>
          <pc:docMk/>
          <pc:sldMk cId="598003273" sldId="340"/>
        </pc:sldMkLst>
      </pc:sldChg>
      <pc:sldChg chg="addSp delSp modSp del mod modClrScheme delDesignElem chgLayout">
        <pc:chgData name="Alex Ford" userId="45047213-a70c-41c4-aa14-365299683593" providerId="ADAL" clId="{F6FB6313-E4C3-4595-A611-2516DEF35649}" dt="2025-07-01T14:38:39.395" v="236" actId="2696"/>
        <pc:sldMkLst>
          <pc:docMk/>
          <pc:sldMk cId="3139472560" sldId="340"/>
        </pc:sldMkLst>
      </pc:sldChg>
      <pc:sldChg chg="addSp delSp modSp del mod">
        <pc:chgData name="Alex Ford" userId="45047213-a70c-41c4-aa14-365299683593" providerId="ADAL" clId="{F6FB6313-E4C3-4595-A611-2516DEF35649}" dt="2025-07-01T14:47:42.256" v="837" actId="2696"/>
        <pc:sldMkLst>
          <pc:docMk/>
          <pc:sldMk cId="7800414" sldId="342"/>
        </pc:sldMkLst>
      </pc:sldChg>
      <pc:sldChg chg="add del">
        <pc:chgData name="Alex Ford" userId="45047213-a70c-41c4-aa14-365299683593" providerId="ADAL" clId="{F6FB6313-E4C3-4595-A611-2516DEF35649}" dt="2025-07-01T14:47:47.402" v="841"/>
        <pc:sldMkLst>
          <pc:docMk/>
          <pc:sldMk cId="1196259436" sldId="342"/>
        </pc:sldMkLst>
      </pc:sldChg>
      <pc:sldChg chg="add">
        <pc:chgData name="Alex Ford" userId="45047213-a70c-41c4-aa14-365299683593" providerId="ADAL" clId="{F6FB6313-E4C3-4595-A611-2516DEF35649}" dt="2025-07-01T14:47:47.469" v="842"/>
        <pc:sldMkLst>
          <pc:docMk/>
          <pc:sldMk cId="2761122728" sldId="342"/>
        </pc:sldMkLst>
      </pc:sldChg>
      <pc:sldChg chg="addSp delSp modSp del mod">
        <pc:chgData name="Alex Ford" userId="45047213-a70c-41c4-aa14-365299683593" providerId="ADAL" clId="{F6FB6313-E4C3-4595-A611-2516DEF35649}" dt="2025-07-01T14:47:42.256" v="837" actId="2696"/>
        <pc:sldMkLst>
          <pc:docMk/>
          <pc:sldMk cId="3531594665" sldId="348"/>
        </pc:sldMkLst>
      </pc:sldChg>
      <pc:sldChg chg="modSp add del mod">
        <pc:chgData name="Alex Ford" userId="45047213-a70c-41c4-aa14-365299683593" providerId="ADAL" clId="{F6FB6313-E4C3-4595-A611-2516DEF35649}" dt="2025-07-01T14:47:47.402" v="841"/>
        <pc:sldMkLst>
          <pc:docMk/>
          <pc:sldMk cId="3795757099" sldId="348"/>
        </pc:sldMkLst>
      </pc:sldChg>
      <pc:sldChg chg="add">
        <pc:chgData name="Alex Ford" userId="45047213-a70c-41c4-aa14-365299683593" providerId="ADAL" clId="{F6FB6313-E4C3-4595-A611-2516DEF35649}" dt="2025-07-01T14:47:47.469" v="842"/>
        <pc:sldMkLst>
          <pc:docMk/>
          <pc:sldMk cId="3978347354" sldId="348"/>
        </pc:sldMkLst>
      </pc:sldChg>
      <pc:sldChg chg="add del">
        <pc:chgData name="Alex Ford" userId="45047213-a70c-41c4-aa14-365299683593" providerId="ADAL" clId="{F6FB6313-E4C3-4595-A611-2516DEF35649}" dt="2025-07-01T14:39:48.671" v="244"/>
        <pc:sldMkLst>
          <pc:docMk/>
          <pc:sldMk cId="687640401" sldId="349"/>
        </pc:sldMkLst>
      </pc:sldChg>
      <pc:sldChg chg="addSp modSp add mod">
        <pc:chgData name="Alex Ford" userId="45047213-a70c-41c4-aa14-365299683593" providerId="ADAL" clId="{F6FB6313-E4C3-4595-A611-2516DEF35649}" dt="2025-07-01T15:05:07.277" v="980" actId="5793"/>
        <pc:sldMkLst>
          <pc:docMk/>
          <pc:sldMk cId="1223686822" sldId="349"/>
        </pc:sldMkLst>
      </pc:sldChg>
      <pc:sldChg chg="addSp delSp modSp new del mod modClrScheme chgLayout">
        <pc:chgData name="Alex Ford" userId="45047213-a70c-41c4-aa14-365299683593" providerId="ADAL" clId="{F6FB6313-E4C3-4595-A611-2516DEF35649}" dt="2025-07-01T14:39:11.193" v="242" actId="2696"/>
        <pc:sldMkLst>
          <pc:docMk/>
          <pc:sldMk cId="1430942767" sldId="349"/>
        </pc:sldMkLst>
      </pc:sldChg>
      <pc:sldChg chg="addSp modSp add mod">
        <pc:chgData name="Alex Ford" userId="45047213-a70c-41c4-aa14-365299683593" providerId="ADAL" clId="{F6FB6313-E4C3-4595-A611-2516DEF35649}" dt="2025-07-01T14:41:44.171" v="442" actId="403"/>
        <pc:sldMkLst>
          <pc:docMk/>
          <pc:sldMk cId="713545721" sldId="350"/>
        </pc:sldMkLst>
      </pc:sldChg>
      <pc:sldChg chg="add del">
        <pc:chgData name="Alex Ford" userId="45047213-a70c-41c4-aa14-365299683593" providerId="ADAL" clId="{F6FB6313-E4C3-4595-A611-2516DEF35649}" dt="2025-07-01T14:39:48.671" v="244"/>
        <pc:sldMkLst>
          <pc:docMk/>
          <pc:sldMk cId="951014112" sldId="350"/>
        </pc:sldMkLst>
      </pc:sldChg>
      <pc:sldChg chg="addSp delSp modSp new del mod">
        <pc:chgData name="Alex Ford" userId="45047213-a70c-41c4-aa14-365299683593" providerId="ADAL" clId="{F6FB6313-E4C3-4595-A611-2516DEF35649}" dt="2025-07-01T14:39:11.193" v="242" actId="2696"/>
        <pc:sldMkLst>
          <pc:docMk/>
          <pc:sldMk cId="1081809332" sldId="350"/>
        </pc:sldMkLst>
      </pc:sldChg>
      <pc:sldChg chg="addSp delSp modSp add mod">
        <pc:chgData name="Alex Ford" userId="45047213-a70c-41c4-aa14-365299683593" providerId="ADAL" clId="{F6FB6313-E4C3-4595-A611-2516DEF35649}" dt="2025-07-01T15:04:42.035" v="948" actId="171"/>
        <pc:sldMkLst>
          <pc:docMk/>
          <pc:sldMk cId="64428806" sldId="351"/>
        </pc:sldMkLst>
      </pc:sldChg>
      <pc:sldChg chg="add del">
        <pc:chgData name="Alex Ford" userId="45047213-a70c-41c4-aa14-365299683593" providerId="ADAL" clId="{F6FB6313-E4C3-4595-A611-2516DEF35649}" dt="2025-07-01T14:39:48.671" v="244"/>
        <pc:sldMkLst>
          <pc:docMk/>
          <pc:sldMk cId="358158461" sldId="351"/>
        </pc:sldMkLst>
      </pc:sldChg>
      <pc:sldChg chg="addSp delSp modSp new del mod">
        <pc:chgData name="Alex Ford" userId="45047213-a70c-41c4-aa14-365299683593" providerId="ADAL" clId="{F6FB6313-E4C3-4595-A611-2516DEF35649}" dt="2025-07-01T14:39:11.193" v="242" actId="2696"/>
        <pc:sldMkLst>
          <pc:docMk/>
          <pc:sldMk cId="2621734181" sldId="351"/>
        </pc:sldMkLst>
      </pc:sldChg>
      <pc:sldChg chg="add del">
        <pc:chgData name="Alex Ford" userId="45047213-a70c-41c4-aa14-365299683593" providerId="ADAL" clId="{F6FB6313-E4C3-4595-A611-2516DEF35649}" dt="2025-07-01T14:39:48.671" v="244"/>
        <pc:sldMkLst>
          <pc:docMk/>
          <pc:sldMk cId="903556744" sldId="352"/>
        </pc:sldMkLst>
      </pc:sldChg>
      <pc:sldChg chg="addSp delSp modSp new del mod">
        <pc:chgData name="Alex Ford" userId="45047213-a70c-41c4-aa14-365299683593" providerId="ADAL" clId="{F6FB6313-E4C3-4595-A611-2516DEF35649}" dt="2025-07-01T14:39:11.193" v="242" actId="2696"/>
        <pc:sldMkLst>
          <pc:docMk/>
          <pc:sldMk cId="1241729293" sldId="352"/>
        </pc:sldMkLst>
      </pc:sldChg>
      <pc:sldChg chg="addSp modSp add mod ord">
        <pc:chgData name="Alex Ford" userId="45047213-a70c-41c4-aa14-365299683593" providerId="ADAL" clId="{F6FB6313-E4C3-4595-A611-2516DEF35649}" dt="2025-07-01T15:05:12.923" v="1002" actId="5793"/>
        <pc:sldMkLst>
          <pc:docMk/>
          <pc:sldMk cId="1901928699" sldId="352"/>
        </pc:sldMkLst>
      </pc:sldChg>
      <pc:sldChg chg="addSp delSp modSp add mod">
        <pc:chgData name="Alex Ford" userId="45047213-a70c-41c4-aa14-365299683593" providerId="ADAL" clId="{F6FB6313-E4C3-4595-A611-2516DEF35649}" dt="2025-07-01T15:00:31.299" v="925" actId="1076"/>
        <pc:sldMkLst>
          <pc:docMk/>
          <pc:sldMk cId="841698265" sldId="353"/>
        </pc:sldMkLst>
      </pc:sldChg>
      <pc:sldChg chg="addSp delSp modSp add mod ord">
        <pc:chgData name="Alex Ford" userId="45047213-a70c-41c4-aa14-365299683593" providerId="ADAL" clId="{F6FB6313-E4C3-4595-A611-2516DEF35649}" dt="2025-07-01T15:05:22.485" v="1017" actId="20577"/>
        <pc:sldMkLst>
          <pc:docMk/>
          <pc:sldMk cId="1605124036" sldId="354"/>
        </pc:sldMkLst>
      </pc:sldChg>
      <pc:sldChg chg="del">
        <pc:chgData name="Alex Ford" userId="45047213-a70c-41c4-aa14-365299683593" providerId="ADAL" clId="{F6FB6313-E4C3-4595-A611-2516DEF35649}" dt="2025-07-01T14:17:54.010" v="112" actId="47"/>
        <pc:sldMkLst>
          <pc:docMk/>
          <pc:sldMk cId="1788086432" sldId="368"/>
        </pc:sldMkLst>
      </pc:sldChg>
      <pc:sldMasterChg chg="modSldLayout">
        <pc:chgData name="Alex Ford" userId="45047213-a70c-41c4-aa14-365299683593" providerId="ADAL" clId="{F6FB6313-E4C3-4595-A611-2516DEF35649}" dt="2025-07-01T14:31:40.902" v="196" actId="478"/>
        <pc:sldMasterMkLst>
          <pc:docMk/>
          <pc:sldMasterMk cId="3605577518" sldId="2147483720"/>
        </pc:sldMasterMkLst>
        <pc:sldLayoutChg chg="addSp delSp modSp mod">
          <pc:chgData name="Alex Ford" userId="45047213-a70c-41c4-aa14-365299683593" providerId="ADAL" clId="{F6FB6313-E4C3-4595-A611-2516DEF35649}" dt="2025-07-01T14:31:40.902" v="196" actId="478"/>
          <pc:sldLayoutMkLst>
            <pc:docMk/>
            <pc:sldMasterMk cId="3605577518" sldId="2147483720"/>
            <pc:sldLayoutMk cId="485679372" sldId="2147483732"/>
          </pc:sldLayoutMkLst>
        </pc:sldLayoutChg>
      </pc:sldMasterChg>
      <pc:sldMasterChg chg="del delSldLayout">
        <pc:chgData name="Alex Ford" userId="45047213-a70c-41c4-aa14-365299683593" providerId="ADAL" clId="{F6FB6313-E4C3-4595-A611-2516DEF35649}" dt="2025-07-01T14:38:39.395" v="236" actId="2696"/>
        <pc:sldMasterMkLst>
          <pc:docMk/>
          <pc:sldMasterMk cId="4027054199" sldId="2147483747"/>
        </pc:sldMasterMkLst>
        <pc:sldLayoutChg chg="del">
          <pc:chgData name="Alex Ford" userId="45047213-a70c-41c4-aa14-365299683593" providerId="ADAL" clId="{F6FB6313-E4C3-4595-A611-2516DEF35649}" dt="2025-07-01T14:38:39.395" v="236" actId="2696"/>
          <pc:sldLayoutMkLst>
            <pc:docMk/>
            <pc:sldMasterMk cId="4027054199" sldId="2147483747"/>
            <pc:sldLayoutMk cId="1012501180" sldId="2147483748"/>
          </pc:sldLayoutMkLst>
        </pc:sldLayoutChg>
        <pc:sldLayoutChg chg="del">
          <pc:chgData name="Alex Ford" userId="45047213-a70c-41c4-aa14-365299683593" providerId="ADAL" clId="{F6FB6313-E4C3-4595-A611-2516DEF35649}" dt="2025-07-01T14:38:39.395" v="236" actId="2696"/>
          <pc:sldLayoutMkLst>
            <pc:docMk/>
            <pc:sldMasterMk cId="4027054199" sldId="2147483747"/>
            <pc:sldLayoutMk cId="141787591" sldId="2147483749"/>
          </pc:sldLayoutMkLst>
        </pc:sldLayoutChg>
        <pc:sldLayoutChg chg="del">
          <pc:chgData name="Alex Ford" userId="45047213-a70c-41c4-aa14-365299683593" providerId="ADAL" clId="{F6FB6313-E4C3-4595-A611-2516DEF35649}" dt="2025-07-01T14:38:39.395" v="236" actId="2696"/>
          <pc:sldLayoutMkLst>
            <pc:docMk/>
            <pc:sldMasterMk cId="4027054199" sldId="2147483747"/>
            <pc:sldLayoutMk cId="2312278232" sldId="2147483750"/>
          </pc:sldLayoutMkLst>
        </pc:sldLayoutChg>
        <pc:sldLayoutChg chg="del">
          <pc:chgData name="Alex Ford" userId="45047213-a70c-41c4-aa14-365299683593" providerId="ADAL" clId="{F6FB6313-E4C3-4595-A611-2516DEF35649}" dt="2025-07-01T14:38:39.395" v="236" actId="2696"/>
          <pc:sldLayoutMkLst>
            <pc:docMk/>
            <pc:sldMasterMk cId="4027054199" sldId="2147483747"/>
            <pc:sldLayoutMk cId="2902377675" sldId="2147483751"/>
          </pc:sldLayoutMkLst>
        </pc:sldLayoutChg>
        <pc:sldLayoutChg chg="del">
          <pc:chgData name="Alex Ford" userId="45047213-a70c-41c4-aa14-365299683593" providerId="ADAL" clId="{F6FB6313-E4C3-4595-A611-2516DEF35649}" dt="2025-07-01T14:38:39.395" v="236" actId="2696"/>
          <pc:sldLayoutMkLst>
            <pc:docMk/>
            <pc:sldMasterMk cId="4027054199" sldId="2147483747"/>
            <pc:sldLayoutMk cId="2400688333" sldId="2147483752"/>
          </pc:sldLayoutMkLst>
        </pc:sldLayoutChg>
        <pc:sldLayoutChg chg="del">
          <pc:chgData name="Alex Ford" userId="45047213-a70c-41c4-aa14-365299683593" providerId="ADAL" clId="{F6FB6313-E4C3-4595-A611-2516DEF35649}" dt="2025-07-01T14:38:39.395" v="236" actId="2696"/>
          <pc:sldLayoutMkLst>
            <pc:docMk/>
            <pc:sldMasterMk cId="4027054199" sldId="2147483747"/>
            <pc:sldLayoutMk cId="3647881317" sldId="2147483753"/>
          </pc:sldLayoutMkLst>
        </pc:sldLayoutChg>
        <pc:sldLayoutChg chg="del">
          <pc:chgData name="Alex Ford" userId="45047213-a70c-41c4-aa14-365299683593" providerId="ADAL" clId="{F6FB6313-E4C3-4595-A611-2516DEF35649}" dt="2025-07-01T14:38:39.395" v="236" actId="2696"/>
          <pc:sldLayoutMkLst>
            <pc:docMk/>
            <pc:sldMasterMk cId="4027054199" sldId="2147483747"/>
            <pc:sldLayoutMk cId="950570713" sldId="2147483754"/>
          </pc:sldLayoutMkLst>
        </pc:sldLayoutChg>
        <pc:sldLayoutChg chg="del">
          <pc:chgData name="Alex Ford" userId="45047213-a70c-41c4-aa14-365299683593" providerId="ADAL" clId="{F6FB6313-E4C3-4595-A611-2516DEF35649}" dt="2025-07-01T14:38:39.395" v="236" actId="2696"/>
          <pc:sldLayoutMkLst>
            <pc:docMk/>
            <pc:sldMasterMk cId="4027054199" sldId="2147483747"/>
            <pc:sldLayoutMk cId="2343831808" sldId="2147483755"/>
          </pc:sldLayoutMkLst>
        </pc:sldLayoutChg>
        <pc:sldLayoutChg chg="del">
          <pc:chgData name="Alex Ford" userId="45047213-a70c-41c4-aa14-365299683593" providerId="ADAL" clId="{F6FB6313-E4C3-4595-A611-2516DEF35649}" dt="2025-07-01T14:38:39.395" v="236" actId="2696"/>
          <pc:sldLayoutMkLst>
            <pc:docMk/>
            <pc:sldMasterMk cId="4027054199" sldId="2147483747"/>
            <pc:sldLayoutMk cId="1648616129" sldId="2147483756"/>
          </pc:sldLayoutMkLst>
        </pc:sldLayoutChg>
        <pc:sldLayoutChg chg="del">
          <pc:chgData name="Alex Ford" userId="45047213-a70c-41c4-aa14-365299683593" providerId="ADAL" clId="{F6FB6313-E4C3-4595-A611-2516DEF35649}" dt="2025-07-01T14:38:39.395" v="236" actId="2696"/>
          <pc:sldLayoutMkLst>
            <pc:docMk/>
            <pc:sldMasterMk cId="4027054199" sldId="2147483747"/>
            <pc:sldLayoutMk cId="3900978945" sldId="2147483757"/>
          </pc:sldLayoutMkLst>
        </pc:sldLayoutChg>
        <pc:sldLayoutChg chg="del">
          <pc:chgData name="Alex Ford" userId="45047213-a70c-41c4-aa14-365299683593" providerId="ADAL" clId="{F6FB6313-E4C3-4595-A611-2516DEF35649}" dt="2025-07-01T14:38:39.395" v="236" actId="2696"/>
          <pc:sldLayoutMkLst>
            <pc:docMk/>
            <pc:sldMasterMk cId="4027054199" sldId="2147483747"/>
            <pc:sldLayoutMk cId="1213194315" sldId="2147483758"/>
          </pc:sldLayoutMkLst>
        </pc:sldLayoutChg>
      </pc:sldMasterChg>
      <pc:sldMasterChg chg="del delSldLayout">
        <pc:chgData name="Alex Ford" userId="45047213-a70c-41c4-aa14-365299683593" providerId="ADAL" clId="{F6FB6313-E4C3-4595-A611-2516DEF35649}" dt="2025-07-01T14:47:42.256" v="837" actId="2696"/>
        <pc:sldMasterMkLst>
          <pc:docMk/>
          <pc:sldMasterMk cId="1905279547" sldId="2147483759"/>
        </pc:sldMasterMkLst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3629937012" sldId="2147483760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3924588709" sldId="2147483761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3157375587" sldId="2147483762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2538375866" sldId="2147483763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247827957" sldId="2147483764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3954255531" sldId="2147483765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787620380" sldId="2147483766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3578190136" sldId="2147483767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2270026924" sldId="2147483768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3231625425" sldId="2147483769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173226144" sldId="2147483770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176729643" sldId="2147483771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2010224155" sldId="2147483772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333038091" sldId="2147483773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399803262" sldId="2147483774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2312134732" sldId="2147483775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121528590" sldId="2147483776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346990081" sldId="2147483777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749812778" sldId="2147483778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1123179112" sldId="2147483779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3307581613" sldId="2147483780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3232250205" sldId="2147483781"/>
          </pc:sldLayoutMkLst>
        </pc:sldLayoutChg>
        <pc:sldLayoutChg chg="del">
          <pc:chgData name="Alex Ford" userId="45047213-a70c-41c4-aa14-365299683593" providerId="ADAL" clId="{F6FB6313-E4C3-4595-A611-2516DEF35649}" dt="2025-07-01T14:47:42.256" v="837" actId="2696"/>
          <pc:sldLayoutMkLst>
            <pc:docMk/>
            <pc:sldMasterMk cId="1905279547" sldId="2147483759"/>
            <pc:sldLayoutMk cId="2631753958" sldId="2147483782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FF387C-5A24-4843-8B07-41DBDE7190A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2_1" csCatId="accent2" phldr="1"/>
      <dgm:spPr/>
    </dgm:pt>
    <dgm:pt modelId="{125761F5-A8EA-47B2-9616-7F58F8F0D6DF}">
      <dgm:prSet phldrT="[Text]"/>
      <dgm:spPr/>
      <dgm:t>
        <a:bodyPr/>
        <a:lstStyle/>
        <a:p>
          <a:r>
            <a:rPr lang="en-US"/>
            <a:t>University</a:t>
          </a:r>
        </a:p>
      </dgm:t>
    </dgm:pt>
    <dgm:pt modelId="{E3717A8F-6B10-4F51-8E7B-EAF65BC0CF61}" type="parTrans" cxnId="{34329B01-513C-4C49-91B9-9A6F16AC7FC8}">
      <dgm:prSet/>
      <dgm:spPr/>
      <dgm:t>
        <a:bodyPr/>
        <a:lstStyle/>
        <a:p>
          <a:endParaRPr lang="en-US"/>
        </a:p>
      </dgm:t>
    </dgm:pt>
    <dgm:pt modelId="{123B8AA8-B697-4730-BD6A-6A937AD4BF85}" type="sibTrans" cxnId="{34329B01-513C-4C49-91B9-9A6F16AC7FC8}">
      <dgm:prSet/>
      <dgm:spPr/>
      <dgm:t>
        <a:bodyPr/>
        <a:lstStyle/>
        <a:p>
          <a:endParaRPr lang="en-US"/>
        </a:p>
      </dgm:t>
    </dgm:pt>
    <dgm:pt modelId="{ABA29FA2-F2DB-46FE-89BF-026D5ABD34CC}">
      <dgm:prSet phldrT="[Text]"/>
      <dgm:spPr/>
      <dgm:t>
        <a:bodyPr/>
        <a:lstStyle/>
        <a:p>
          <a:r>
            <a:rPr lang="en-US"/>
            <a:t>School</a:t>
          </a:r>
        </a:p>
      </dgm:t>
    </dgm:pt>
    <dgm:pt modelId="{37C6F8E8-4B4D-4E88-B7B9-B8A019F04866}" type="parTrans" cxnId="{4334A37A-A2E1-435C-936C-B72A379AFC1D}">
      <dgm:prSet/>
      <dgm:spPr/>
      <dgm:t>
        <a:bodyPr/>
        <a:lstStyle/>
        <a:p>
          <a:endParaRPr lang="en-US"/>
        </a:p>
      </dgm:t>
    </dgm:pt>
    <dgm:pt modelId="{D8A1222F-B37C-4ADB-A406-900826A52465}" type="sibTrans" cxnId="{4334A37A-A2E1-435C-936C-B72A379AFC1D}">
      <dgm:prSet/>
      <dgm:spPr/>
      <dgm:t>
        <a:bodyPr/>
        <a:lstStyle/>
        <a:p>
          <a:endParaRPr lang="en-US"/>
        </a:p>
      </dgm:t>
    </dgm:pt>
    <dgm:pt modelId="{84E9EAB5-94C8-4745-B647-F1F77C81D40A}">
      <dgm:prSet phldrT="[Text]"/>
      <dgm:spPr/>
      <dgm:t>
        <a:bodyPr/>
        <a:lstStyle/>
        <a:p>
          <a:r>
            <a:rPr lang="en-US"/>
            <a:t>Theoretical input</a:t>
          </a:r>
        </a:p>
      </dgm:t>
    </dgm:pt>
    <dgm:pt modelId="{CA1F3791-812B-4721-8E6F-F29712FCA329}" type="parTrans" cxnId="{AEE2D00E-DF91-48AC-9AA4-2A933B7E2BF3}">
      <dgm:prSet/>
      <dgm:spPr/>
      <dgm:t>
        <a:bodyPr/>
        <a:lstStyle/>
        <a:p>
          <a:endParaRPr lang="en-US"/>
        </a:p>
      </dgm:t>
    </dgm:pt>
    <dgm:pt modelId="{D4E7ACA0-9299-4404-813E-E86BE67E5C99}" type="sibTrans" cxnId="{AEE2D00E-DF91-48AC-9AA4-2A933B7E2BF3}">
      <dgm:prSet/>
      <dgm:spPr/>
      <dgm:t>
        <a:bodyPr/>
        <a:lstStyle/>
        <a:p>
          <a:endParaRPr lang="en-US"/>
        </a:p>
      </dgm:t>
    </dgm:pt>
    <dgm:pt modelId="{4C2EF31B-02EE-4459-9672-F063AA361A6D}">
      <dgm:prSet phldrT="[Text]"/>
      <dgm:spPr/>
      <dgm:t>
        <a:bodyPr/>
        <a:lstStyle/>
        <a:p>
          <a:r>
            <a:rPr lang="en-US"/>
            <a:t>Critical reflection</a:t>
          </a:r>
        </a:p>
      </dgm:t>
    </dgm:pt>
    <dgm:pt modelId="{0B87B4C1-242F-48AA-B129-ED8DFD03C431}" type="parTrans" cxnId="{CA5BAC76-7858-43DC-B7B5-548C7C0C00BD}">
      <dgm:prSet/>
      <dgm:spPr/>
      <dgm:t>
        <a:bodyPr/>
        <a:lstStyle/>
        <a:p>
          <a:endParaRPr lang="en-US"/>
        </a:p>
      </dgm:t>
    </dgm:pt>
    <dgm:pt modelId="{E6F379AD-5543-40FD-8E24-91778CF2F7E4}" type="sibTrans" cxnId="{CA5BAC76-7858-43DC-B7B5-548C7C0C00BD}">
      <dgm:prSet/>
      <dgm:spPr/>
      <dgm:t>
        <a:bodyPr/>
        <a:lstStyle/>
        <a:p>
          <a:endParaRPr lang="en-US"/>
        </a:p>
      </dgm:t>
    </dgm:pt>
    <dgm:pt modelId="{35605B58-1AF2-4315-B5C6-FF38E1EEFC80}">
      <dgm:prSet phldrT="[Text]"/>
      <dgm:spPr/>
      <dgm:t>
        <a:bodyPr/>
        <a:lstStyle/>
        <a:p>
          <a:r>
            <a:rPr lang="en-US"/>
            <a:t>Research design</a:t>
          </a:r>
        </a:p>
      </dgm:t>
    </dgm:pt>
    <dgm:pt modelId="{6FD1DCD4-AFDC-476D-A912-5F7F725FC814}" type="parTrans" cxnId="{5065EC5A-B2DD-4936-B4BB-D3BC87A95C8E}">
      <dgm:prSet/>
      <dgm:spPr/>
      <dgm:t>
        <a:bodyPr/>
        <a:lstStyle/>
        <a:p>
          <a:endParaRPr lang="en-US"/>
        </a:p>
      </dgm:t>
    </dgm:pt>
    <dgm:pt modelId="{D4B51BF7-9AB2-4269-B39F-703EF93BE0BC}" type="sibTrans" cxnId="{5065EC5A-B2DD-4936-B4BB-D3BC87A95C8E}">
      <dgm:prSet/>
      <dgm:spPr/>
      <dgm:t>
        <a:bodyPr/>
        <a:lstStyle/>
        <a:p>
          <a:endParaRPr lang="en-US"/>
        </a:p>
      </dgm:t>
    </dgm:pt>
    <dgm:pt modelId="{A2F57F63-C0E9-406D-8E0D-F103BEC882A5}">
      <dgm:prSet phldrT="[Text]"/>
      <dgm:spPr/>
      <dgm:t>
        <a:bodyPr/>
        <a:lstStyle/>
        <a:p>
          <a:r>
            <a:rPr lang="en-US"/>
            <a:t>Application of theory</a:t>
          </a:r>
        </a:p>
      </dgm:t>
    </dgm:pt>
    <dgm:pt modelId="{31901477-016C-4A3E-956B-39A9F3344051}" type="parTrans" cxnId="{7CE6D802-0F3C-4B36-AB54-31C662B5A0BD}">
      <dgm:prSet/>
      <dgm:spPr/>
      <dgm:t>
        <a:bodyPr/>
        <a:lstStyle/>
        <a:p>
          <a:endParaRPr lang="en-US"/>
        </a:p>
      </dgm:t>
    </dgm:pt>
    <dgm:pt modelId="{CAD88004-00A5-4E62-AB93-413CEFEB2F17}" type="sibTrans" cxnId="{7CE6D802-0F3C-4B36-AB54-31C662B5A0BD}">
      <dgm:prSet/>
      <dgm:spPr/>
      <dgm:t>
        <a:bodyPr/>
        <a:lstStyle/>
        <a:p>
          <a:endParaRPr lang="en-US"/>
        </a:p>
      </dgm:t>
    </dgm:pt>
    <dgm:pt modelId="{56435228-AA8A-46D6-BAF2-9C8890A00580}">
      <dgm:prSet phldrT="[Text]"/>
      <dgm:spPr/>
      <dgm:t>
        <a:bodyPr/>
        <a:lstStyle/>
        <a:p>
          <a:r>
            <a:rPr lang="en-US"/>
            <a:t>Generation of theory</a:t>
          </a:r>
        </a:p>
      </dgm:t>
    </dgm:pt>
    <dgm:pt modelId="{FF6CE001-AAE6-48BE-9E6B-0556356E25B9}" type="parTrans" cxnId="{A4222346-7061-4D8E-86CD-8085C93E0C8F}">
      <dgm:prSet/>
      <dgm:spPr/>
      <dgm:t>
        <a:bodyPr/>
        <a:lstStyle/>
        <a:p>
          <a:endParaRPr lang="en-US"/>
        </a:p>
      </dgm:t>
    </dgm:pt>
    <dgm:pt modelId="{B45B1C5C-91D7-4D4B-BDF4-9BBAA2C586B8}" type="sibTrans" cxnId="{A4222346-7061-4D8E-86CD-8085C93E0C8F}">
      <dgm:prSet/>
      <dgm:spPr/>
      <dgm:t>
        <a:bodyPr/>
        <a:lstStyle/>
        <a:p>
          <a:endParaRPr lang="en-US"/>
        </a:p>
      </dgm:t>
    </dgm:pt>
    <dgm:pt modelId="{0F412160-8196-4C98-89B4-BB46F4108A13}" type="pres">
      <dgm:prSet presAssocID="{70FF387C-5A24-4843-8B07-41DBDE7190AE}" presName="Name0" presStyleCnt="0">
        <dgm:presLayoutVars>
          <dgm:chMax val="2"/>
          <dgm:chPref val="2"/>
          <dgm:animLvl val="lvl"/>
        </dgm:presLayoutVars>
      </dgm:prSet>
      <dgm:spPr/>
    </dgm:pt>
    <dgm:pt modelId="{187BE5A0-7F13-4746-B8B3-666CE830B2CB}" type="pres">
      <dgm:prSet presAssocID="{70FF387C-5A24-4843-8B07-41DBDE7190AE}" presName="LeftText" presStyleLbl="revTx" presStyleIdx="0" presStyleCnt="0">
        <dgm:presLayoutVars>
          <dgm:bulletEnabled val="1"/>
        </dgm:presLayoutVars>
      </dgm:prSet>
      <dgm:spPr/>
    </dgm:pt>
    <dgm:pt modelId="{0E17B153-BD4E-45D5-BA08-C1A8B2329D16}" type="pres">
      <dgm:prSet presAssocID="{70FF387C-5A24-4843-8B07-41DBDE7190AE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61F85F26-191E-4F59-98E4-525A510D9FA4}" type="pres">
      <dgm:prSet presAssocID="{70FF387C-5A24-4843-8B07-41DBDE7190AE}" presName="RightText" presStyleLbl="revTx" presStyleIdx="0" presStyleCnt="0">
        <dgm:presLayoutVars>
          <dgm:bulletEnabled val="1"/>
        </dgm:presLayoutVars>
      </dgm:prSet>
      <dgm:spPr/>
    </dgm:pt>
    <dgm:pt modelId="{F1AC3E6C-7415-4C4F-A289-17391545D7EE}" type="pres">
      <dgm:prSet presAssocID="{70FF387C-5A24-4843-8B07-41DBDE7190AE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462AA3B5-4FBC-4FFC-8DAB-80C41B1A0C16}" type="pres">
      <dgm:prSet presAssocID="{70FF387C-5A24-4843-8B07-41DBDE7190AE}" presName="TopArrow" presStyleLbl="node1" presStyleIdx="0" presStyleCnt="2"/>
      <dgm:spPr/>
    </dgm:pt>
    <dgm:pt modelId="{405C56A5-84E1-4D93-A8C5-0142B930F28F}" type="pres">
      <dgm:prSet presAssocID="{70FF387C-5A24-4843-8B07-41DBDE7190AE}" presName="BottomArrow" presStyleLbl="node1" presStyleIdx="1" presStyleCnt="2"/>
      <dgm:spPr/>
    </dgm:pt>
  </dgm:ptLst>
  <dgm:cxnLst>
    <dgm:cxn modelId="{34329B01-513C-4C49-91B9-9A6F16AC7FC8}" srcId="{70FF387C-5A24-4843-8B07-41DBDE7190AE}" destId="{125761F5-A8EA-47B2-9616-7F58F8F0D6DF}" srcOrd="0" destOrd="0" parTransId="{E3717A8F-6B10-4F51-8E7B-EAF65BC0CF61}" sibTransId="{123B8AA8-B697-4730-BD6A-6A937AD4BF85}"/>
    <dgm:cxn modelId="{7CE6D802-0F3C-4B36-AB54-31C662B5A0BD}" srcId="{ABA29FA2-F2DB-46FE-89BF-026D5ABD34CC}" destId="{A2F57F63-C0E9-406D-8E0D-F103BEC882A5}" srcOrd="0" destOrd="0" parTransId="{31901477-016C-4A3E-956B-39A9F3344051}" sibTransId="{CAD88004-00A5-4E62-AB93-413CEFEB2F17}"/>
    <dgm:cxn modelId="{2C7E5508-6E42-451A-B602-7E668006E59C}" type="presOf" srcId="{84E9EAB5-94C8-4745-B647-F1F77C81D40A}" destId="{0E17B153-BD4E-45D5-BA08-C1A8B2329D16}" srcOrd="1" destOrd="1" presId="urn:microsoft.com/office/officeart/2009/layout/ReverseList"/>
    <dgm:cxn modelId="{AEE2D00E-DF91-48AC-9AA4-2A933B7E2BF3}" srcId="{125761F5-A8EA-47B2-9616-7F58F8F0D6DF}" destId="{84E9EAB5-94C8-4745-B647-F1F77C81D40A}" srcOrd="0" destOrd="0" parTransId="{CA1F3791-812B-4721-8E6F-F29712FCA329}" sibTransId="{D4E7ACA0-9299-4404-813E-E86BE67E5C99}"/>
    <dgm:cxn modelId="{C0C1302B-CAC4-4665-B2D3-34AC35C25B5E}" type="presOf" srcId="{A2F57F63-C0E9-406D-8E0D-F103BEC882A5}" destId="{61F85F26-191E-4F59-98E4-525A510D9FA4}" srcOrd="0" destOrd="1" presId="urn:microsoft.com/office/officeart/2009/layout/ReverseList"/>
    <dgm:cxn modelId="{53E48E3D-92D7-4D87-AD37-6F1C7AA82537}" type="presOf" srcId="{56435228-AA8A-46D6-BAF2-9C8890A00580}" destId="{F1AC3E6C-7415-4C4F-A289-17391545D7EE}" srcOrd="1" destOrd="2" presId="urn:microsoft.com/office/officeart/2009/layout/ReverseList"/>
    <dgm:cxn modelId="{C312845E-27C2-49E8-A307-865FAB416B92}" type="presOf" srcId="{ABA29FA2-F2DB-46FE-89BF-026D5ABD34CC}" destId="{F1AC3E6C-7415-4C4F-A289-17391545D7EE}" srcOrd="1" destOrd="0" presId="urn:microsoft.com/office/officeart/2009/layout/ReverseList"/>
    <dgm:cxn modelId="{A4222346-7061-4D8E-86CD-8085C93E0C8F}" srcId="{ABA29FA2-F2DB-46FE-89BF-026D5ABD34CC}" destId="{56435228-AA8A-46D6-BAF2-9C8890A00580}" srcOrd="1" destOrd="0" parTransId="{FF6CE001-AAE6-48BE-9E6B-0556356E25B9}" sibTransId="{B45B1C5C-91D7-4D4B-BDF4-9BBAA2C586B8}"/>
    <dgm:cxn modelId="{96C48A46-E588-4566-92F6-292CE5A50077}" type="presOf" srcId="{35605B58-1AF2-4315-B5C6-FF38E1EEFC80}" destId="{0E17B153-BD4E-45D5-BA08-C1A8B2329D16}" srcOrd="1" destOrd="3" presId="urn:microsoft.com/office/officeart/2009/layout/ReverseList"/>
    <dgm:cxn modelId="{24FEF669-759C-4612-B79E-E3AA509FB3A9}" type="presOf" srcId="{125761F5-A8EA-47B2-9616-7F58F8F0D6DF}" destId="{0E17B153-BD4E-45D5-BA08-C1A8B2329D16}" srcOrd="1" destOrd="0" presId="urn:microsoft.com/office/officeart/2009/layout/ReverseList"/>
    <dgm:cxn modelId="{B816C94F-0AE5-4757-8B2A-61E3006E7D18}" type="presOf" srcId="{A2F57F63-C0E9-406D-8E0D-F103BEC882A5}" destId="{F1AC3E6C-7415-4C4F-A289-17391545D7EE}" srcOrd="1" destOrd="1" presId="urn:microsoft.com/office/officeart/2009/layout/ReverseList"/>
    <dgm:cxn modelId="{CA5BAC76-7858-43DC-B7B5-548C7C0C00BD}" srcId="{125761F5-A8EA-47B2-9616-7F58F8F0D6DF}" destId="{4C2EF31B-02EE-4459-9672-F063AA361A6D}" srcOrd="1" destOrd="0" parTransId="{0B87B4C1-242F-48AA-B129-ED8DFD03C431}" sibTransId="{E6F379AD-5543-40FD-8E24-91778CF2F7E4}"/>
    <dgm:cxn modelId="{0E655359-BC85-4635-AF95-9B322DADEA93}" type="presOf" srcId="{70FF387C-5A24-4843-8B07-41DBDE7190AE}" destId="{0F412160-8196-4C98-89B4-BB46F4108A13}" srcOrd="0" destOrd="0" presId="urn:microsoft.com/office/officeart/2009/layout/ReverseList"/>
    <dgm:cxn modelId="{4334A37A-A2E1-435C-936C-B72A379AFC1D}" srcId="{70FF387C-5A24-4843-8B07-41DBDE7190AE}" destId="{ABA29FA2-F2DB-46FE-89BF-026D5ABD34CC}" srcOrd="1" destOrd="0" parTransId="{37C6F8E8-4B4D-4E88-B7B9-B8A019F04866}" sibTransId="{D8A1222F-B37C-4ADB-A406-900826A52465}"/>
    <dgm:cxn modelId="{5065EC5A-B2DD-4936-B4BB-D3BC87A95C8E}" srcId="{125761F5-A8EA-47B2-9616-7F58F8F0D6DF}" destId="{35605B58-1AF2-4315-B5C6-FF38E1EEFC80}" srcOrd="2" destOrd="0" parTransId="{6FD1DCD4-AFDC-476D-A912-5F7F725FC814}" sibTransId="{D4B51BF7-9AB2-4269-B39F-703EF93BE0BC}"/>
    <dgm:cxn modelId="{AC16B081-0040-4962-9356-66A1B4FA209B}" type="presOf" srcId="{84E9EAB5-94C8-4745-B647-F1F77C81D40A}" destId="{187BE5A0-7F13-4746-B8B3-666CE830B2CB}" srcOrd="0" destOrd="1" presId="urn:microsoft.com/office/officeart/2009/layout/ReverseList"/>
    <dgm:cxn modelId="{F2163CBD-4A55-430D-B96C-244451EF8FEB}" type="presOf" srcId="{35605B58-1AF2-4315-B5C6-FF38E1EEFC80}" destId="{187BE5A0-7F13-4746-B8B3-666CE830B2CB}" srcOrd="0" destOrd="3" presId="urn:microsoft.com/office/officeart/2009/layout/ReverseList"/>
    <dgm:cxn modelId="{30A6BFC0-3528-4757-AF37-BB5735CC1C02}" type="presOf" srcId="{125761F5-A8EA-47B2-9616-7F58F8F0D6DF}" destId="{187BE5A0-7F13-4746-B8B3-666CE830B2CB}" srcOrd="0" destOrd="0" presId="urn:microsoft.com/office/officeart/2009/layout/ReverseList"/>
    <dgm:cxn modelId="{3A4432CB-89D1-4175-8063-F3A72C035032}" type="presOf" srcId="{56435228-AA8A-46D6-BAF2-9C8890A00580}" destId="{61F85F26-191E-4F59-98E4-525A510D9FA4}" srcOrd="0" destOrd="2" presId="urn:microsoft.com/office/officeart/2009/layout/ReverseList"/>
    <dgm:cxn modelId="{7995CCD6-4B86-426D-93C0-69B7E47C7E41}" type="presOf" srcId="{ABA29FA2-F2DB-46FE-89BF-026D5ABD34CC}" destId="{61F85F26-191E-4F59-98E4-525A510D9FA4}" srcOrd="0" destOrd="0" presId="urn:microsoft.com/office/officeart/2009/layout/ReverseList"/>
    <dgm:cxn modelId="{1251F4DB-80AF-4EED-8342-A54292EBA8F7}" type="presOf" srcId="{4C2EF31B-02EE-4459-9672-F063AA361A6D}" destId="{0E17B153-BD4E-45D5-BA08-C1A8B2329D16}" srcOrd="1" destOrd="2" presId="urn:microsoft.com/office/officeart/2009/layout/ReverseList"/>
    <dgm:cxn modelId="{C9A97EF4-D15B-4344-AA59-FBBE278A30D6}" type="presOf" srcId="{4C2EF31B-02EE-4459-9672-F063AA361A6D}" destId="{187BE5A0-7F13-4746-B8B3-666CE830B2CB}" srcOrd="0" destOrd="2" presId="urn:microsoft.com/office/officeart/2009/layout/ReverseList"/>
    <dgm:cxn modelId="{93614BA8-6970-4722-AD85-44F5B2138976}" type="presParOf" srcId="{0F412160-8196-4C98-89B4-BB46F4108A13}" destId="{187BE5A0-7F13-4746-B8B3-666CE830B2CB}" srcOrd="0" destOrd="0" presId="urn:microsoft.com/office/officeart/2009/layout/ReverseList"/>
    <dgm:cxn modelId="{A0FC0F6B-BA82-41C3-8293-D2BC36AF5099}" type="presParOf" srcId="{0F412160-8196-4C98-89B4-BB46F4108A13}" destId="{0E17B153-BD4E-45D5-BA08-C1A8B2329D16}" srcOrd="1" destOrd="0" presId="urn:microsoft.com/office/officeart/2009/layout/ReverseList"/>
    <dgm:cxn modelId="{29163509-E616-4841-9E07-6A7FF51F4403}" type="presParOf" srcId="{0F412160-8196-4C98-89B4-BB46F4108A13}" destId="{61F85F26-191E-4F59-98E4-525A510D9FA4}" srcOrd="2" destOrd="0" presId="urn:microsoft.com/office/officeart/2009/layout/ReverseList"/>
    <dgm:cxn modelId="{56BD0D12-9553-4259-AA51-EA2C6287E313}" type="presParOf" srcId="{0F412160-8196-4C98-89B4-BB46F4108A13}" destId="{F1AC3E6C-7415-4C4F-A289-17391545D7EE}" srcOrd="3" destOrd="0" presId="urn:microsoft.com/office/officeart/2009/layout/ReverseList"/>
    <dgm:cxn modelId="{0477878F-5816-459D-A20F-FE1B95DC9CA4}" type="presParOf" srcId="{0F412160-8196-4C98-89B4-BB46F4108A13}" destId="{462AA3B5-4FBC-4FFC-8DAB-80C41B1A0C16}" srcOrd="4" destOrd="0" presId="urn:microsoft.com/office/officeart/2009/layout/ReverseList"/>
    <dgm:cxn modelId="{3ACE54F9-4890-4695-9CCF-BFC5522E62A8}" type="presParOf" srcId="{0F412160-8196-4C98-89B4-BB46F4108A13}" destId="{405C56A5-84E1-4D93-A8C5-0142B930F28F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D89CED-ADC1-476C-8FE3-642202225DC0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E1F74169-0188-42F2-B4DF-759A2ECF7A55}">
      <dgm:prSet phldrT="[Text]"/>
      <dgm:spPr/>
      <dgm:t>
        <a:bodyPr/>
        <a:lstStyle/>
        <a:p>
          <a:r>
            <a:rPr lang="en-GB"/>
            <a:t>Join stuff</a:t>
          </a:r>
        </a:p>
      </dgm:t>
    </dgm:pt>
    <dgm:pt modelId="{A0A280A8-1FA4-4689-B1E3-AF6BB807E95E}" type="parTrans" cxnId="{73828ABC-3DA6-4320-B4C1-5E70B3FBCBEF}">
      <dgm:prSet/>
      <dgm:spPr/>
      <dgm:t>
        <a:bodyPr/>
        <a:lstStyle/>
        <a:p>
          <a:endParaRPr lang="en-GB"/>
        </a:p>
      </dgm:t>
    </dgm:pt>
    <dgm:pt modelId="{AE9EC3C7-0D25-420F-8CC7-E4D6A775637F}" type="sibTrans" cxnId="{73828ABC-3DA6-4320-B4C1-5E70B3FBCBEF}">
      <dgm:prSet/>
      <dgm:spPr/>
      <dgm:t>
        <a:bodyPr/>
        <a:lstStyle/>
        <a:p>
          <a:endParaRPr lang="en-GB"/>
        </a:p>
      </dgm:t>
    </dgm:pt>
    <dgm:pt modelId="{AFF9DC84-A07C-435B-B350-F384AF631238}">
      <dgm:prSet phldrT="[Text]"/>
      <dgm:spPr/>
      <dgm:t>
        <a:bodyPr/>
        <a:lstStyle/>
        <a:p>
          <a:r>
            <a:rPr lang="en-GB"/>
            <a:t>Historical Association</a:t>
          </a:r>
        </a:p>
      </dgm:t>
    </dgm:pt>
    <dgm:pt modelId="{3762140D-A94A-4269-8BCA-8EDD2C0EB4C3}" type="parTrans" cxnId="{A1AE1CD3-E06C-4C65-9F7D-771A5DE37EFE}">
      <dgm:prSet/>
      <dgm:spPr/>
      <dgm:t>
        <a:bodyPr/>
        <a:lstStyle/>
        <a:p>
          <a:endParaRPr lang="en-GB"/>
        </a:p>
      </dgm:t>
    </dgm:pt>
    <dgm:pt modelId="{E59DDE8A-366B-43FA-9AB9-85104B3E8F7D}" type="sibTrans" cxnId="{A1AE1CD3-E06C-4C65-9F7D-771A5DE37EFE}">
      <dgm:prSet/>
      <dgm:spPr/>
      <dgm:t>
        <a:bodyPr/>
        <a:lstStyle/>
        <a:p>
          <a:endParaRPr lang="en-GB"/>
        </a:p>
      </dgm:t>
    </dgm:pt>
    <dgm:pt modelId="{E5699C48-A8AC-4AB9-981E-67FDA1275488}">
      <dgm:prSet phldrT="[Text]"/>
      <dgm:spPr/>
      <dgm:t>
        <a:bodyPr/>
        <a:lstStyle/>
        <a:p>
          <a:r>
            <a:rPr lang="en-GB"/>
            <a:t>Charted College</a:t>
          </a:r>
        </a:p>
      </dgm:t>
    </dgm:pt>
    <dgm:pt modelId="{CED113E6-0404-4EB5-B244-2FB242A6C24F}" type="parTrans" cxnId="{E6FAE0F8-C719-4D04-BD68-D87B242E2C72}">
      <dgm:prSet/>
      <dgm:spPr/>
      <dgm:t>
        <a:bodyPr/>
        <a:lstStyle/>
        <a:p>
          <a:endParaRPr lang="en-GB"/>
        </a:p>
      </dgm:t>
    </dgm:pt>
    <dgm:pt modelId="{43180595-9AE0-486C-90D8-77909AAAAD32}" type="sibTrans" cxnId="{E6FAE0F8-C719-4D04-BD68-D87B242E2C72}">
      <dgm:prSet/>
      <dgm:spPr/>
      <dgm:t>
        <a:bodyPr/>
        <a:lstStyle/>
        <a:p>
          <a:endParaRPr lang="en-GB"/>
        </a:p>
      </dgm:t>
    </dgm:pt>
    <dgm:pt modelId="{A47D0DA1-AAD4-4016-8418-625A64B7CC2F}">
      <dgm:prSet phldrT="[Text]"/>
      <dgm:spPr/>
      <dgm:t>
        <a:bodyPr/>
        <a:lstStyle/>
        <a:p>
          <a:r>
            <a:rPr lang="en-GB"/>
            <a:t>Do stuff</a:t>
          </a:r>
        </a:p>
      </dgm:t>
    </dgm:pt>
    <dgm:pt modelId="{7DC4B847-B42A-4EC4-A2EE-B4D4A5B403D6}" type="parTrans" cxnId="{AB867007-2962-4557-9750-CD6C7F7FE4AC}">
      <dgm:prSet/>
      <dgm:spPr/>
      <dgm:t>
        <a:bodyPr/>
        <a:lstStyle/>
        <a:p>
          <a:endParaRPr lang="en-GB"/>
        </a:p>
      </dgm:t>
    </dgm:pt>
    <dgm:pt modelId="{171E4A56-48EB-4C5B-962A-74F954C99D4C}" type="sibTrans" cxnId="{AB867007-2962-4557-9750-CD6C7F7FE4AC}">
      <dgm:prSet/>
      <dgm:spPr/>
      <dgm:t>
        <a:bodyPr/>
        <a:lstStyle/>
        <a:p>
          <a:endParaRPr lang="en-GB"/>
        </a:p>
      </dgm:t>
    </dgm:pt>
    <dgm:pt modelId="{21D0BC76-A360-45D9-B574-D4B089D9395D}">
      <dgm:prSet phldrT="[Text]"/>
      <dgm:spPr/>
      <dgm:t>
        <a:bodyPr/>
        <a:lstStyle/>
        <a:p>
          <a:r>
            <a:rPr lang="en-GB"/>
            <a:t>Subject Knowledge Development</a:t>
          </a:r>
        </a:p>
      </dgm:t>
    </dgm:pt>
    <dgm:pt modelId="{4AC1A645-2F49-422B-9BA3-BE33CD8AA25D}" type="parTrans" cxnId="{5B24234F-2BEC-4C72-8079-6820BC0B3CE5}">
      <dgm:prSet/>
      <dgm:spPr/>
      <dgm:t>
        <a:bodyPr/>
        <a:lstStyle/>
        <a:p>
          <a:endParaRPr lang="en-GB"/>
        </a:p>
      </dgm:t>
    </dgm:pt>
    <dgm:pt modelId="{95E60E89-F050-40D4-B1D9-BA19A9A722F0}" type="sibTrans" cxnId="{5B24234F-2BEC-4C72-8079-6820BC0B3CE5}">
      <dgm:prSet/>
      <dgm:spPr/>
      <dgm:t>
        <a:bodyPr/>
        <a:lstStyle/>
        <a:p>
          <a:endParaRPr lang="en-GB"/>
        </a:p>
      </dgm:t>
    </dgm:pt>
    <dgm:pt modelId="{04C9B631-F766-46F8-B827-D2D958A68602}">
      <dgm:prSet phldrT="[Text]"/>
      <dgm:spPr/>
      <dgm:t>
        <a:bodyPr/>
        <a:lstStyle/>
        <a:p>
          <a:r>
            <a:rPr lang="en-GB"/>
            <a:t>Read stuff</a:t>
          </a:r>
        </a:p>
      </dgm:t>
    </dgm:pt>
    <dgm:pt modelId="{3AE42786-CDE0-451C-9E96-86648D4B238C}" type="parTrans" cxnId="{A0AABE66-5A27-4FCB-83DD-5FE91CB4D99E}">
      <dgm:prSet/>
      <dgm:spPr/>
      <dgm:t>
        <a:bodyPr/>
        <a:lstStyle/>
        <a:p>
          <a:endParaRPr lang="en-GB"/>
        </a:p>
      </dgm:t>
    </dgm:pt>
    <dgm:pt modelId="{28539026-9DA5-4C71-B4CC-F2B6CF001254}" type="sibTrans" cxnId="{A0AABE66-5A27-4FCB-83DD-5FE91CB4D99E}">
      <dgm:prSet/>
      <dgm:spPr/>
      <dgm:t>
        <a:bodyPr/>
        <a:lstStyle/>
        <a:p>
          <a:endParaRPr lang="en-GB"/>
        </a:p>
      </dgm:t>
    </dgm:pt>
    <dgm:pt modelId="{ED4C1064-5869-4A8F-A95E-2CFFB189BB12}">
      <dgm:prSet/>
      <dgm:spPr/>
      <dgm:t>
        <a:bodyPr/>
        <a:lstStyle/>
        <a:p>
          <a:r>
            <a:rPr lang="en-GB"/>
            <a:t>Overview of British history</a:t>
          </a:r>
        </a:p>
      </dgm:t>
    </dgm:pt>
    <dgm:pt modelId="{CF012E18-ADAB-4C62-8AA9-96030C1EBB5D}" type="parTrans" cxnId="{B9DDD06D-DEA0-478E-B782-E531E915F35F}">
      <dgm:prSet/>
      <dgm:spPr/>
      <dgm:t>
        <a:bodyPr/>
        <a:lstStyle/>
        <a:p>
          <a:endParaRPr lang="en-GB"/>
        </a:p>
      </dgm:t>
    </dgm:pt>
    <dgm:pt modelId="{39169B04-2CA6-43F9-8180-BB76678A08E4}" type="sibTrans" cxnId="{B9DDD06D-DEA0-478E-B782-E531E915F35F}">
      <dgm:prSet/>
      <dgm:spPr/>
      <dgm:t>
        <a:bodyPr/>
        <a:lstStyle/>
        <a:p>
          <a:endParaRPr lang="en-GB"/>
        </a:p>
      </dgm:t>
    </dgm:pt>
    <dgm:pt modelId="{FD5DF1DE-1072-4BE5-A8E3-31B1C40082ED}">
      <dgm:prSet phldrT="[Text]"/>
      <dgm:spPr/>
      <dgm:t>
        <a:bodyPr/>
        <a:lstStyle/>
        <a:p>
          <a:r>
            <a:rPr lang="en-GB" err="1"/>
            <a:t>EduBluesky</a:t>
          </a:r>
          <a:endParaRPr lang="en-GB"/>
        </a:p>
      </dgm:t>
    </dgm:pt>
    <dgm:pt modelId="{7A18B11D-FAF7-459B-9EFA-B0F0390B0F29}" type="parTrans" cxnId="{898EAEFF-95A4-47C3-8DEC-F1551B0F76A0}">
      <dgm:prSet/>
      <dgm:spPr/>
      <dgm:t>
        <a:bodyPr/>
        <a:lstStyle/>
        <a:p>
          <a:endParaRPr lang="en-GB"/>
        </a:p>
      </dgm:t>
    </dgm:pt>
    <dgm:pt modelId="{BEC7F6B9-CBEC-4FB5-B8E3-FC25002B79CB}" type="sibTrans" cxnId="{898EAEFF-95A4-47C3-8DEC-F1551B0F76A0}">
      <dgm:prSet/>
      <dgm:spPr/>
      <dgm:t>
        <a:bodyPr/>
        <a:lstStyle/>
        <a:p>
          <a:endParaRPr lang="en-GB"/>
        </a:p>
      </dgm:t>
    </dgm:pt>
    <dgm:pt modelId="{1A8EAA0A-E969-4F8A-8BC5-B61BA2CBD510}">
      <dgm:prSet/>
      <dgm:spPr/>
      <dgm:t>
        <a:bodyPr/>
        <a:lstStyle/>
        <a:p>
          <a:r>
            <a:rPr lang="en-GB"/>
            <a:t>Key definitions from HA</a:t>
          </a:r>
        </a:p>
      </dgm:t>
    </dgm:pt>
    <dgm:pt modelId="{DDDCB88A-56EB-4C16-8B21-F9C67B24519C}" type="parTrans" cxnId="{9C9BD6A3-ABA6-4200-98CD-C287378FDEF3}">
      <dgm:prSet/>
      <dgm:spPr/>
      <dgm:t>
        <a:bodyPr/>
        <a:lstStyle/>
        <a:p>
          <a:endParaRPr lang="en-GB"/>
        </a:p>
      </dgm:t>
    </dgm:pt>
    <dgm:pt modelId="{D7841A3A-DE57-46EF-91CE-F85CF163E052}" type="sibTrans" cxnId="{9C9BD6A3-ABA6-4200-98CD-C287378FDEF3}">
      <dgm:prSet/>
      <dgm:spPr/>
      <dgm:t>
        <a:bodyPr/>
        <a:lstStyle/>
        <a:p>
          <a:endParaRPr lang="en-GB"/>
        </a:p>
      </dgm:t>
    </dgm:pt>
    <dgm:pt modelId="{2DC70AAD-BB96-4455-80B3-06CBF9EBBE1B}">
      <dgm:prSet phldrT="[Text]"/>
      <dgm:spPr/>
      <dgm:t>
        <a:bodyPr/>
        <a:lstStyle/>
        <a:p>
          <a:r>
            <a:rPr lang="en-GB"/>
            <a:t>@apf102.bsky.social</a:t>
          </a:r>
        </a:p>
      </dgm:t>
    </dgm:pt>
    <dgm:pt modelId="{1518329D-028D-4000-BB31-B804608568A3}" type="parTrans" cxnId="{1B762A93-0F77-4F5D-A20F-FD9936735811}">
      <dgm:prSet/>
      <dgm:spPr/>
      <dgm:t>
        <a:bodyPr/>
        <a:lstStyle/>
        <a:p>
          <a:endParaRPr lang="en-GB"/>
        </a:p>
      </dgm:t>
    </dgm:pt>
    <dgm:pt modelId="{AE7EEA96-14F6-49E3-A346-3D7DB2E64888}" type="sibTrans" cxnId="{1B762A93-0F77-4F5D-A20F-FD9936735811}">
      <dgm:prSet/>
      <dgm:spPr/>
      <dgm:t>
        <a:bodyPr/>
        <a:lstStyle/>
        <a:p>
          <a:endParaRPr lang="en-GB"/>
        </a:p>
      </dgm:t>
    </dgm:pt>
    <dgm:pt modelId="{9BE65C0F-289E-40F2-ADDE-6074A5D7F88D}">
      <dgm:prSet phldrT="[Text]"/>
      <dgm:spPr/>
      <dgm:t>
        <a:bodyPr/>
        <a:lstStyle/>
        <a:p>
          <a:r>
            <a:rPr lang="en-GB"/>
            <a:t>#historyteacher</a:t>
          </a:r>
        </a:p>
      </dgm:t>
    </dgm:pt>
    <dgm:pt modelId="{E5F6ACAC-B6D2-4CDD-B17A-3B48A27BCC90}" type="parTrans" cxnId="{C34F3726-A825-4444-B7F2-F62558BB5DFA}">
      <dgm:prSet/>
      <dgm:spPr/>
      <dgm:t>
        <a:bodyPr/>
        <a:lstStyle/>
        <a:p>
          <a:endParaRPr lang="en-GB"/>
        </a:p>
      </dgm:t>
    </dgm:pt>
    <dgm:pt modelId="{8C6BA0F0-463D-4570-831C-C7A1B22D226F}" type="sibTrans" cxnId="{C34F3726-A825-4444-B7F2-F62558BB5DFA}">
      <dgm:prSet/>
      <dgm:spPr/>
      <dgm:t>
        <a:bodyPr/>
        <a:lstStyle/>
        <a:p>
          <a:endParaRPr lang="en-GB"/>
        </a:p>
      </dgm:t>
    </dgm:pt>
    <dgm:pt modelId="{5BE4CAE5-4285-431F-9608-310DCB3988B3}">
      <dgm:prSet phldr="0"/>
      <dgm:spPr/>
      <dgm:t>
        <a:bodyPr/>
        <a:lstStyle/>
        <a:p>
          <a:pPr rtl="0"/>
          <a:r>
            <a:rPr lang="en-GB">
              <a:latin typeface="Neue Haas Grotesk Text Pro"/>
            </a:rPr>
            <a:t>Balancing your commitments </a:t>
          </a:r>
        </a:p>
      </dgm:t>
    </dgm:pt>
    <dgm:pt modelId="{2E0A0D2D-6EDA-4CE7-A5B9-29AF821BC10E}" type="parTrans" cxnId="{76028FE8-CDF5-49BD-B58A-694D69FD57D4}">
      <dgm:prSet/>
      <dgm:spPr/>
      <dgm:t>
        <a:bodyPr/>
        <a:lstStyle/>
        <a:p>
          <a:endParaRPr lang="en-GB"/>
        </a:p>
      </dgm:t>
    </dgm:pt>
    <dgm:pt modelId="{72FE7B3C-5B50-4014-A896-D58EBD769241}" type="sibTrans" cxnId="{76028FE8-CDF5-49BD-B58A-694D69FD57D4}">
      <dgm:prSet/>
      <dgm:spPr/>
      <dgm:t>
        <a:bodyPr/>
        <a:lstStyle/>
        <a:p>
          <a:endParaRPr lang="en-GB"/>
        </a:p>
      </dgm:t>
    </dgm:pt>
    <dgm:pt modelId="{64E06F11-25AA-4E92-B800-46A287CA503C}">
      <dgm:prSet phldr="0"/>
      <dgm:spPr/>
      <dgm:t>
        <a:bodyPr/>
        <a:lstStyle/>
        <a:p>
          <a:pPr rtl="0"/>
          <a:r>
            <a:rPr lang="en-GB">
              <a:latin typeface="Neue Haas Grotesk Text Pro"/>
            </a:rPr>
            <a:t>Buy pens!</a:t>
          </a:r>
          <a:endParaRPr lang="en-GB"/>
        </a:p>
      </dgm:t>
    </dgm:pt>
    <dgm:pt modelId="{A5DE3B16-48B7-4741-BFB4-CD9D77F7D7BD}" type="parTrans" cxnId="{1C60A35E-B163-4C1E-A383-6A086B7F07C5}">
      <dgm:prSet/>
      <dgm:spPr/>
      <dgm:t>
        <a:bodyPr/>
        <a:lstStyle/>
        <a:p>
          <a:endParaRPr lang="en-GB"/>
        </a:p>
      </dgm:t>
    </dgm:pt>
    <dgm:pt modelId="{E2A7F890-97B8-4486-930A-41661CD46D9C}" type="sibTrans" cxnId="{1C60A35E-B163-4C1E-A383-6A086B7F07C5}">
      <dgm:prSet/>
      <dgm:spPr/>
      <dgm:t>
        <a:bodyPr/>
        <a:lstStyle/>
        <a:p>
          <a:endParaRPr lang="en-GB"/>
        </a:p>
      </dgm:t>
    </dgm:pt>
    <dgm:pt modelId="{B514A43D-6FBD-41FA-A6F5-E40214613210}">
      <dgm:prSet phldr="0"/>
      <dgm:spPr/>
      <dgm:t>
        <a:bodyPr/>
        <a:lstStyle/>
        <a:p>
          <a:pPr rtl="0"/>
          <a:r>
            <a:rPr lang="en-GB">
              <a:latin typeface="Neue Haas Grotesk Text Pro"/>
            </a:rPr>
            <a:t>Wider engagement</a:t>
          </a:r>
        </a:p>
      </dgm:t>
    </dgm:pt>
    <dgm:pt modelId="{BBCA084D-AD0E-4F32-BE58-C03EA8026C0E}" type="parTrans" cxnId="{6751D9B1-5F83-4FCD-B396-E95430A8943C}">
      <dgm:prSet/>
      <dgm:spPr/>
      <dgm:t>
        <a:bodyPr/>
        <a:lstStyle/>
        <a:p>
          <a:endParaRPr lang="en-GB"/>
        </a:p>
      </dgm:t>
    </dgm:pt>
    <dgm:pt modelId="{FE4EDAFF-688B-42F1-931A-DA119510486B}" type="sibTrans" cxnId="{6751D9B1-5F83-4FCD-B396-E95430A8943C}">
      <dgm:prSet/>
      <dgm:spPr/>
      <dgm:t>
        <a:bodyPr/>
        <a:lstStyle/>
        <a:p>
          <a:endParaRPr lang="en-GB"/>
        </a:p>
      </dgm:t>
    </dgm:pt>
    <dgm:pt modelId="{EEB13C4B-6DFA-4B15-9849-940FCB3FD42B}" type="pres">
      <dgm:prSet presAssocID="{4BD89CED-ADC1-476C-8FE3-642202225DC0}" presName="Name0" presStyleCnt="0">
        <dgm:presLayoutVars>
          <dgm:dir/>
          <dgm:animLvl val="lvl"/>
          <dgm:resizeHandles val="exact"/>
        </dgm:presLayoutVars>
      </dgm:prSet>
      <dgm:spPr/>
    </dgm:pt>
    <dgm:pt modelId="{F6104CE0-AA74-4D46-BEF2-E2FA20C76469}" type="pres">
      <dgm:prSet presAssocID="{E1F74169-0188-42F2-B4DF-759A2ECF7A55}" presName="composite" presStyleCnt="0"/>
      <dgm:spPr/>
    </dgm:pt>
    <dgm:pt modelId="{93F1CF12-44D4-42DD-A871-4CC993B11D45}" type="pres">
      <dgm:prSet presAssocID="{E1F74169-0188-42F2-B4DF-759A2ECF7A5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3BCE93D-FA87-493B-A169-04032B5C1244}" type="pres">
      <dgm:prSet presAssocID="{E1F74169-0188-42F2-B4DF-759A2ECF7A55}" presName="desTx" presStyleLbl="alignAccFollowNode1" presStyleIdx="0" presStyleCnt="3">
        <dgm:presLayoutVars>
          <dgm:bulletEnabled val="1"/>
        </dgm:presLayoutVars>
      </dgm:prSet>
      <dgm:spPr/>
    </dgm:pt>
    <dgm:pt modelId="{98A2F41B-C68F-4BCF-8731-87F4E2A459DD}" type="pres">
      <dgm:prSet presAssocID="{AE9EC3C7-0D25-420F-8CC7-E4D6A775637F}" presName="space" presStyleCnt="0"/>
      <dgm:spPr/>
    </dgm:pt>
    <dgm:pt modelId="{F5A1CF56-4843-4E0B-9E52-50352E496731}" type="pres">
      <dgm:prSet presAssocID="{A47D0DA1-AAD4-4016-8418-625A64B7CC2F}" presName="composite" presStyleCnt="0"/>
      <dgm:spPr/>
    </dgm:pt>
    <dgm:pt modelId="{0F6642EF-5395-445D-A4F1-761C8F00FADD}" type="pres">
      <dgm:prSet presAssocID="{A47D0DA1-AAD4-4016-8418-625A64B7CC2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1814718-C5A9-484E-B828-2AF6BE1425A9}" type="pres">
      <dgm:prSet presAssocID="{A47D0DA1-AAD4-4016-8418-625A64B7CC2F}" presName="desTx" presStyleLbl="alignAccFollowNode1" presStyleIdx="1" presStyleCnt="3">
        <dgm:presLayoutVars>
          <dgm:bulletEnabled val="1"/>
        </dgm:presLayoutVars>
      </dgm:prSet>
      <dgm:spPr/>
    </dgm:pt>
    <dgm:pt modelId="{9F9DE96C-D1E7-4B28-9CA2-F1ECC893A708}" type="pres">
      <dgm:prSet presAssocID="{171E4A56-48EB-4C5B-962A-74F954C99D4C}" presName="space" presStyleCnt="0"/>
      <dgm:spPr/>
    </dgm:pt>
    <dgm:pt modelId="{60FD77AA-8728-4386-91A4-5CC095AD0560}" type="pres">
      <dgm:prSet presAssocID="{04C9B631-F766-46F8-B827-D2D958A68602}" presName="composite" presStyleCnt="0"/>
      <dgm:spPr/>
    </dgm:pt>
    <dgm:pt modelId="{82E380DC-DC82-4AF2-A1E9-C0AFF2A8C774}" type="pres">
      <dgm:prSet presAssocID="{04C9B631-F766-46F8-B827-D2D958A6860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16A2A3B-B2FC-4DBD-B96D-96A6F5590715}" type="pres">
      <dgm:prSet presAssocID="{04C9B631-F766-46F8-B827-D2D958A6860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B867007-2962-4557-9750-CD6C7F7FE4AC}" srcId="{4BD89CED-ADC1-476C-8FE3-642202225DC0}" destId="{A47D0DA1-AAD4-4016-8418-625A64B7CC2F}" srcOrd="1" destOrd="0" parTransId="{7DC4B847-B42A-4EC4-A2EE-B4D4A5B403D6}" sibTransId="{171E4A56-48EB-4C5B-962A-74F954C99D4C}"/>
    <dgm:cxn modelId="{915F1C12-39A2-46F5-B436-EB84F1CA6EB4}" type="presOf" srcId="{1A8EAA0A-E969-4F8A-8BC5-B61BA2CBD510}" destId="{416A2A3B-B2FC-4DBD-B96D-96A6F5590715}" srcOrd="0" destOrd="1" presId="urn:microsoft.com/office/officeart/2005/8/layout/hList1"/>
    <dgm:cxn modelId="{5BB9631C-03C1-4F4E-93BA-924F8F04D983}" type="presOf" srcId="{64E06F11-25AA-4E92-B800-46A287CA503C}" destId="{A1814718-C5A9-484E-B828-2AF6BE1425A9}" srcOrd="0" destOrd="2" presId="urn:microsoft.com/office/officeart/2005/8/layout/hList1"/>
    <dgm:cxn modelId="{C34F3726-A825-4444-B7F2-F62558BB5DFA}" srcId="{E1F74169-0188-42F2-B4DF-759A2ECF7A55}" destId="{9BE65C0F-289E-40F2-ADDE-6074A5D7F88D}" srcOrd="3" destOrd="0" parTransId="{E5F6ACAC-B6D2-4CDD-B17A-3B48A27BCC90}" sibTransId="{8C6BA0F0-463D-4570-831C-C7A1B22D226F}"/>
    <dgm:cxn modelId="{E03CD433-C77F-4D41-9F25-79EBB84F05ED}" type="presOf" srcId="{A47D0DA1-AAD4-4016-8418-625A64B7CC2F}" destId="{0F6642EF-5395-445D-A4F1-761C8F00FADD}" srcOrd="0" destOrd="0" presId="urn:microsoft.com/office/officeart/2005/8/layout/hList1"/>
    <dgm:cxn modelId="{1C60A35E-B163-4C1E-A383-6A086B7F07C5}" srcId="{A47D0DA1-AAD4-4016-8418-625A64B7CC2F}" destId="{64E06F11-25AA-4E92-B800-46A287CA503C}" srcOrd="2" destOrd="0" parTransId="{A5DE3B16-48B7-4741-BFB4-CD9D77F7D7BD}" sibTransId="{E2A7F890-97B8-4486-930A-41661CD46D9C}"/>
    <dgm:cxn modelId="{A0AABE66-5A27-4FCB-83DD-5FE91CB4D99E}" srcId="{4BD89CED-ADC1-476C-8FE3-642202225DC0}" destId="{04C9B631-F766-46F8-B827-D2D958A68602}" srcOrd="2" destOrd="0" parTransId="{3AE42786-CDE0-451C-9E96-86648D4B238C}" sibTransId="{28539026-9DA5-4C71-B4CC-F2B6CF001254}"/>
    <dgm:cxn modelId="{E83C9768-D865-489E-93B9-5DAA91DD2DBA}" type="presOf" srcId="{4BD89CED-ADC1-476C-8FE3-642202225DC0}" destId="{EEB13C4B-6DFA-4B15-9849-940FCB3FD42B}" srcOrd="0" destOrd="0" presId="urn:microsoft.com/office/officeart/2005/8/layout/hList1"/>
    <dgm:cxn modelId="{8AB2726D-79F4-421B-B042-D021AD49EEE0}" type="presOf" srcId="{AFF9DC84-A07C-435B-B350-F384AF631238}" destId="{93BCE93D-FA87-493B-A169-04032B5C1244}" srcOrd="0" destOrd="0" presId="urn:microsoft.com/office/officeart/2005/8/layout/hList1"/>
    <dgm:cxn modelId="{B9DDD06D-DEA0-478E-B782-E531E915F35F}" srcId="{04C9B631-F766-46F8-B827-D2D958A68602}" destId="{ED4C1064-5869-4A8F-A95E-2CFFB189BB12}" srcOrd="0" destOrd="0" parTransId="{CF012E18-ADAB-4C62-8AA9-96030C1EBB5D}" sibTransId="{39169B04-2CA6-43F9-8180-BB76678A08E4}"/>
    <dgm:cxn modelId="{5B24234F-2BEC-4C72-8079-6820BC0B3CE5}" srcId="{A47D0DA1-AAD4-4016-8418-625A64B7CC2F}" destId="{21D0BC76-A360-45D9-B574-D4B089D9395D}" srcOrd="0" destOrd="0" parTransId="{4AC1A645-2F49-422B-9BA3-BE33CD8AA25D}" sibTransId="{95E60E89-F050-40D4-B1D9-BA19A9A722F0}"/>
    <dgm:cxn modelId="{E20CB557-57D6-4390-82FF-4207F7B1A059}" type="presOf" srcId="{04C9B631-F766-46F8-B827-D2D958A68602}" destId="{82E380DC-DC82-4AF2-A1E9-C0AFF2A8C774}" srcOrd="0" destOrd="0" presId="urn:microsoft.com/office/officeart/2005/8/layout/hList1"/>
    <dgm:cxn modelId="{55D14858-32FD-44FE-AF2E-823A03E2C1FB}" type="presOf" srcId="{5BE4CAE5-4285-431F-9608-310DCB3988B3}" destId="{A1814718-C5A9-484E-B828-2AF6BE1425A9}" srcOrd="0" destOrd="1" presId="urn:microsoft.com/office/officeart/2005/8/layout/hList1"/>
    <dgm:cxn modelId="{067ED958-4A2F-4E3A-9A19-97A2B50F65CF}" type="presOf" srcId="{9BE65C0F-289E-40F2-ADDE-6074A5D7F88D}" destId="{93BCE93D-FA87-493B-A169-04032B5C1244}" srcOrd="0" destOrd="3" presId="urn:microsoft.com/office/officeart/2005/8/layout/hList1"/>
    <dgm:cxn modelId="{C19A9682-D03C-4EB8-8F9A-7AA28D62F3D3}" type="presOf" srcId="{21D0BC76-A360-45D9-B574-D4B089D9395D}" destId="{A1814718-C5A9-484E-B828-2AF6BE1425A9}" srcOrd="0" destOrd="0" presId="urn:microsoft.com/office/officeart/2005/8/layout/hList1"/>
    <dgm:cxn modelId="{1B762A93-0F77-4F5D-A20F-FD9936735811}" srcId="{E1F74169-0188-42F2-B4DF-759A2ECF7A55}" destId="{2DC70AAD-BB96-4455-80B3-06CBF9EBBE1B}" srcOrd="4" destOrd="0" parTransId="{1518329D-028D-4000-BB31-B804608568A3}" sibTransId="{AE7EEA96-14F6-49E3-A346-3D7DB2E64888}"/>
    <dgm:cxn modelId="{AED8B89E-240F-4FB4-9597-97B841F0644A}" type="presOf" srcId="{B514A43D-6FBD-41FA-A6F5-E40214613210}" destId="{416A2A3B-B2FC-4DBD-B96D-96A6F5590715}" srcOrd="0" destOrd="2" presId="urn:microsoft.com/office/officeart/2005/8/layout/hList1"/>
    <dgm:cxn modelId="{B6E54C9F-E9DD-4202-B037-9D4DAC85C195}" type="presOf" srcId="{E5699C48-A8AC-4AB9-981E-67FDA1275488}" destId="{93BCE93D-FA87-493B-A169-04032B5C1244}" srcOrd="0" destOrd="1" presId="urn:microsoft.com/office/officeart/2005/8/layout/hList1"/>
    <dgm:cxn modelId="{9C9BD6A3-ABA6-4200-98CD-C287378FDEF3}" srcId="{04C9B631-F766-46F8-B827-D2D958A68602}" destId="{1A8EAA0A-E969-4F8A-8BC5-B61BA2CBD510}" srcOrd="1" destOrd="0" parTransId="{DDDCB88A-56EB-4C16-8B21-F9C67B24519C}" sibTransId="{D7841A3A-DE57-46EF-91CE-F85CF163E052}"/>
    <dgm:cxn modelId="{6751D9B1-5F83-4FCD-B396-E95430A8943C}" srcId="{04C9B631-F766-46F8-B827-D2D958A68602}" destId="{B514A43D-6FBD-41FA-A6F5-E40214613210}" srcOrd="2" destOrd="0" parTransId="{BBCA084D-AD0E-4F32-BE58-C03EA8026C0E}" sibTransId="{FE4EDAFF-688B-42F1-931A-DA119510486B}"/>
    <dgm:cxn modelId="{73828ABC-3DA6-4320-B4C1-5E70B3FBCBEF}" srcId="{4BD89CED-ADC1-476C-8FE3-642202225DC0}" destId="{E1F74169-0188-42F2-B4DF-759A2ECF7A55}" srcOrd="0" destOrd="0" parTransId="{A0A280A8-1FA4-4689-B1E3-AF6BB807E95E}" sibTransId="{AE9EC3C7-0D25-420F-8CC7-E4D6A775637F}"/>
    <dgm:cxn modelId="{85AAB1C2-1C7E-4665-84F6-F5AE2F771376}" type="presOf" srcId="{2DC70AAD-BB96-4455-80B3-06CBF9EBBE1B}" destId="{93BCE93D-FA87-493B-A169-04032B5C1244}" srcOrd="0" destOrd="4" presId="urn:microsoft.com/office/officeart/2005/8/layout/hList1"/>
    <dgm:cxn modelId="{A1AE1CD3-E06C-4C65-9F7D-771A5DE37EFE}" srcId="{E1F74169-0188-42F2-B4DF-759A2ECF7A55}" destId="{AFF9DC84-A07C-435B-B350-F384AF631238}" srcOrd="0" destOrd="0" parTransId="{3762140D-A94A-4269-8BCA-8EDD2C0EB4C3}" sibTransId="{E59DDE8A-366B-43FA-9AB9-85104B3E8F7D}"/>
    <dgm:cxn modelId="{2DA310D7-6855-4E74-8BDB-85DD927E5DAE}" type="presOf" srcId="{ED4C1064-5869-4A8F-A95E-2CFFB189BB12}" destId="{416A2A3B-B2FC-4DBD-B96D-96A6F5590715}" srcOrd="0" destOrd="0" presId="urn:microsoft.com/office/officeart/2005/8/layout/hList1"/>
    <dgm:cxn modelId="{B636FCDA-4C87-47D2-B85D-BE321A98EE2C}" type="presOf" srcId="{FD5DF1DE-1072-4BE5-A8E3-31B1C40082ED}" destId="{93BCE93D-FA87-493B-A169-04032B5C1244}" srcOrd="0" destOrd="2" presId="urn:microsoft.com/office/officeart/2005/8/layout/hList1"/>
    <dgm:cxn modelId="{707AA5DB-C3D3-4488-94CE-FFA999A62D7F}" type="presOf" srcId="{E1F74169-0188-42F2-B4DF-759A2ECF7A55}" destId="{93F1CF12-44D4-42DD-A871-4CC993B11D45}" srcOrd="0" destOrd="0" presId="urn:microsoft.com/office/officeart/2005/8/layout/hList1"/>
    <dgm:cxn modelId="{76028FE8-CDF5-49BD-B58A-694D69FD57D4}" srcId="{A47D0DA1-AAD4-4016-8418-625A64B7CC2F}" destId="{5BE4CAE5-4285-431F-9608-310DCB3988B3}" srcOrd="1" destOrd="0" parTransId="{2E0A0D2D-6EDA-4CE7-A5B9-29AF821BC10E}" sibTransId="{72FE7B3C-5B50-4014-A896-D58EBD769241}"/>
    <dgm:cxn modelId="{E6FAE0F8-C719-4D04-BD68-D87B242E2C72}" srcId="{E1F74169-0188-42F2-B4DF-759A2ECF7A55}" destId="{E5699C48-A8AC-4AB9-981E-67FDA1275488}" srcOrd="1" destOrd="0" parTransId="{CED113E6-0404-4EB5-B244-2FB242A6C24F}" sibTransId="{43180595-9AE0-486C-90D8-77909AAAAD32}"/>
    <dgm:cxn modelId="{898EAEFF-95A4-47C3-8DEC-F1551B0F76A0}" srcId="{E1F74169-0188-42F2-B4DF-759A2ECF7A55}" destId="{FD5DF1DE-1072-4BE5-A8E3-31B1C40082ED}" srcOrd="2" destOrd="0" parTransId="{7A18B11D-FAF7-459B-9EFA-B0F0390B0F29}" sibTransId="{BEC7F6B9-CBEC-4FB5-B8E3-FC25002B79CB}"/>
    <dgm:cxn modelId="{6E0C3D19-80C5-4A6D-8923-2FBA0EF850CC}" type="presParOf" srcId="{EEB13C4B-6DFA-4B15-9849-940FCB3FD42B}" destId="{F6104CE0-AA74-4D46-BEF2-E2FA20C76469}" srcOrd="0" destOrd="0" presId="urn:microsoft.com/office/officeart/2005/8/layout/hList1"/>
    <dgm:cxn modelId="{258A84FE-AB0E-42C7-B5BF-D235FE2BC52E}" type="presParOf" srcId="{F6104CE0-AA74-4D46-BEF2-E2FA20C76469}" destId="{93F1CF12-44D4-42DD-A871-4CC993B11D45}" srcOrd="0" destOrd="0" presId="urn:microsoft.com/office/officeart/2005/8/layout/hList1"/>
    <dgm:cxn modelId="{82C26D50-6F9E-40A6-9158-9B4DA9BB861A}" type="presParOf" srcId="{F6104CE0-AA74-4D46-BEF2-E2FA20C76469}" destId="{93BCE93D-FA87-493B-A169-04032B5C1244}" srcOrd="1" destOrd="0" presId="urn:microsoft.com/office/officeart/2005/8/layout/hList1"/>
    <dgm:cxn modelId="{C7C3F8F1-4C6D-401F-9DF2-4F752E98082D}" type="presParOf" srcId="{EEB13C4B-6DFA-4B15-9849-940FCB3FD42B}" destId="{98A2F41B-C68F-4BCF-8731-87F4E2A459DD}" srcOrd="1" destOrd="0" presId="urn:microsoft.com/office/officeart/2005/8/layout/hList1"/>
    <dgm:cxn modelId="{D8671956-ADA7-499A-B2DC-9718899D2E62}" type="presParOf" srcId="{EEB13C4B-6DFA-4B15-9849-940FCB3FD42B}" destId="{F5A1CF56-4843-4E0B-9E52-50352E496731}" srcOrd="2" destOrd="0" presId="urn:microsoft.com/office/officeart/2005/8/layout/hList1"/>
    <dgm:cxn modelId="{351A673F-3305-465F-9EA2-C2D25666D1ED}" type="presParOf" srcId="{F5A1CF56-4843-4E0B-9E52-50352E496731}" destId="{0F6642EF-5395-445D-A4F1-761C8F00FADD}" srcOrd="0" destOrd="0" presId="urn:microsoft.com/office/officeart/2005/8/layout/hList1"/>
    <dgm:cxn modelId="{87F9E1A5-8C5B-4B70-B8DE-9DE2FFF275BE}" type="presParOf" srcId="{F5A1CF56-4843-4E0B-9E52-50352E496731}" destId="{A1814718-C5A9-484E-B828-2AF6BE1425A9}" srcOrd="1" destOrd="0" presId="urn:microsoft.com/office/officeart/2005/8/layout/hList1"/>
    <dgm:cxn modelId="{146598F3-CCEE-4B59-98E5-E5F870011BE3}" type="presParOf" srcId="{EEB13C4B-6DFA-4B15-9849-940FCB3FD42B}" destId="{9F9DE96C-D1E7-4B28-9CA2-F1ECC893A708}" srcOrd="3" destOrd="0" presId="urn:microsoft.com/office/officeart/2005/8/layout/hList1"/>
    <dgm:cxn modelId="{49C16500-E345-474B-967C-573D69F5301F}" type="presParOf" srcId="{EEB13C4B-6DFA-4B15-9849-940FCB3FD42B}" destId="{60FD77AA-8728-4386-91A4-5CC095AD0560}" srcOrd="4" destOrd="0" presId="urn:microsoft.com/office/officeart/2005/8/layout/hList1"/>
    <dgm:cxn modelId="{2E8A0A5E-D585-4801-96FD-D6B6065B7399}" type="presParOf" srcId="{60FD77AA-8728-4386-91A4-5CC095AD0560}" destId="{82E380DC-DC82-4AF2-A1E9-C0AFF2A8C774}" srcOrd="0" destOrd="0" presId="urn:microsoft.com/office/officeart/2005/8/layout/hList1"/>
    <dgm:cxn modelId="{4FE74B41-EF26-4D3A-ADF2-44B0D8C94E65}" type="presParOf" srcId="{60FD77AA-8728-4386-91A4-5CC095AD0560}" destId="{416A2A3B-B2FC-4DBD-B96D-96A6F559071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17B153-BD4E-45D5-BA08-C1A8B2329D16}">
      <dsp:nvSpPr>
        <dsp:cNvPr id="0" name=""/>
        <dsp:cNvSpPr/>
      </dsp:nvSpPr>
      <dsp:spPr>
        <a:xfrm rot="16200000">
          <a:off x="172412" y="1436302"/>
          <a:ext cx="3041399" cy="185861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71450" rIns="154305" bIns="17145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University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Theoretical input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Critical reflection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Research design</a:t>
          </a:r>
        </a:p>
      </dsp:txBody>
      <dsp:txXfrm rot="5400000">
        <a:off x="854550" y="935659"/>
        <a:ext cx="1767870" cy="2859905"/>
      </dsp:txXfrm>
    </dsp:sp>
    <dsp:sp modelId="{F1AC3E6C-7415-4C4F-A289-17391545D7EE}">
      <dsp:nvSpPr>
        <dsp:cNvPr id="0" name=""/>
        <dsp:cNvSpPr/>
      </dsp:nvSpPr>
      <dsp:spPr>
        <a:xfrm rot="5400000">
          <a:off x="2115425" y="1436302"/>
          <a:ext cx="3041399" cy="1858617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305" tIns="171450" rIns="102870" bIns="17145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School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Application of theory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Generation of theory</a:t>
          </a:r>
        </a:p>
      </dsp:txBody>
      <dsp:txXfrm rot="-5400000">
        <a:off x="2706816" y="935659"/>
        <a:ext cx="1767870" cy="2859905"/>
      </dsp:txXfrm>
    </dsp:sp>
    <dsp:sp modelId="{462AA3B5-4FBC-4FFC-8DAB-80C41B1A0C16}">
      <dsp:nvSpPr>
        <dsp:cNvPr id="0" name=""/>
        <dsp:cNvSpPr/>
      </dsp:nvSpPr>
      <dsp:spPr>
        <a:xfrm>
          <a:off x="1692921" y="0"/>
          <a:ext cx="1943013" cy="194291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5C56A5-84E1-4D93-A8C5-0142B930F28F}">
      <dsp:nvSpPr>
        <dsp:cNvPr id="0" name=""/>
        <dsp:cNvSpPr/>
      </dsp:nvSpPr>
      <dsp:spPr>
        <a:xfrm rot="10800000">
          <a:off x="1692921" y="2787830"/>
          <a:ext cx="1943013" cy="194291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F1CF12-44D4-42DD-A871-4CC993B11D45}">
      <dsp:nvSpPr>
        <dsp:cNvPr id="0" name=""/>
        <dsp:cNvSpPr/>
      </dsp:nvSpPr>
      <dsp:spPr>
        <a:xfrm>
          <a:off x="3143" y="294583"/>
          <a:ext cx="3064668" cy="6912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Join stuff</a:t>
          </a:r>
        </a:p>
      </dsp:txBody>
      <dsp:txXfrm>
        <a:off x="3143" y="294583"/>
        <a:ext cx="3064668" cy="691200"/>
      </dsp:txXfrm>
    </dsp:sp>
    <dsp:sp modelId="{93BCE93D-FA87-493B-A169-04032B5C1244}">
      <dsp:nvSpPr>
        <dsp:cNvPr id="0" name=""/>
        <dsp:cNvSpPr/>
      </dsp:nvSpPr>
      <dsp:spPr>
        <a:xfrm>
          <a:off x="3143" y="985783"/>
          <a:ext cx="3064668" cy="256931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/>
            <a:t>Historical Association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/>
            <a:t>Charted College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err="1"/>
            <a:t>EduBluesky</a:t>
          </a:r>
          <a:endParaRPr lang="en-GB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/>
            <a:t>#historyteacher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/>
            <a:t>@apf102.bsky.social</a:t>
          </a:r>
        </a:p>
      </dsp:txBody>
      <dsp:txXfrm>
        <a:off x="3143" y="985783"/>
        <a:ext cx="3064668" cy="2569319"/>
      </dsp:txXfrm>
    </dsp:sp>
    <dsp:sp modelId="{0F6642EF-5395-445D-A4F1-761C8F00FADD}">
      <dsp:nvSpPr>
        <dsp:cNvPr id="0" name=""/>
        <dsp:cNvSpPr/>
      </dsp:nvSpPr>
      <dsp:spPr>
        <a:xfrm>
          <a:off x="3496865" y="294583"/>
          <a:ext cx="3064668" cy="691200"/>
        </a:xfrm>
        <a:prstGeom prst="rect">
          <a:avLst/>
        </a:prstGeom>
        <a:solidFill>
          <a:schemeClr val="accent5">
            <a:hueOff val="5434797"/>
            <a:satOff val="18721"/>
            <a:lumOff val="4020"/>
            <a:alphaOff val="0"/>
          </a:schemeClr>
        </a:solidFill>
        <a:ln w="15875" cap="flat" cmpd="sng" algn="ctr">
          <a:solidFill>
            <a:schemeClr val="accent5">
              <a:hueOff val="5434797"/>
              <a:satOff val="18721"/>
              <a:lumOff val="402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Do stuff</a:t>
          </a:r>
        </a:p>
      </dsp:txBody>
      <dsp:txXfrm>
        <a:off x="3496865" y="294583"/>
        <a:ext cx="3064668" cy="691200"/>
      </dsp:txXfrm>
    </dsp:sp>
    <dsp:sp modelId="{A1814718-C5A9-484E-B828-2AF6BE1425A9}">
      <dsp:nvSpPr>
        <dsp:cNvPr id="0" name=""/>
        <dsp:cNvSpPr/>
      </dsp:nvSpPr>
      <dsp:spPr>
        <a:xfrm>
          <a:off x="3496865" y="985783"/>
          <a:ext cx="3064668" cy="2569319"/>
        </a:xfrm>
        <a:prstGeom prst="rect">
          <a:avLst/>
        </a:prstGeom>
        <a:solidFill>
          <a:schemeClr val="accent5">
            <a:tint val="40000"/>
            <a:alpha val="90000"/>
            <a:hueOff val="5552788"/>
            <a:satOff val="20210"/>
            <a:lumOff val="1359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5552788"/>
              <a:satOff val="20210"/>
              <a:lumOff val="13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/>
            <a:t>Subject Knowledge Development</a:t>
          </a: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>
              <a:latin typeface="Neue Haas Grotesk Text Pro"/>
            </a:rPr>
            <a:t>Balancing your commitments </a:t>
          </a: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>
              <a:latin typeface="Neue Haas Grotesk Text Pro"/>
            </a:rPr>
            <a:t>Buy pens!</a:t>
          </a:r>
          <a:endParaRPr lang="en-GB" sz="2400" kern="1200"/>
        </a:p>
      </dsp:txBody>
      <dsp:txXfrm>
        <a:off x="3496865" y="985783"/>
        <a:ext cx="3064668" cy="2569319"/>
      </dsp:txXfrm>
    </dsp:sp>
    <dsp:sp modelId="{82E380DC-DC82-4AF2-A1E9-C0AFF2A8C774}">
      <dsp:nvSpPr>
        <dsp:cNvPr id="0" name=""/>
        <dsp:cNvSpPr/>
      </dsp:nvSpPr>
      <dsp:spPr>
        <a:xfrm>
          <a:off x="6990588" y="294583"/>
          <a:ext cx="3064668" cy="691200"/>
        </a:xfrm>
        <a:prstGeom prst="rect">
          <a:avLst/>
        </a:prstGeom>
        <a:solidFill>
          <a:schemeClr val="accent5">
            <a:hueOff val="10869594"/>
            <a:satOff val="37441"/>
            <a:lumOff val="8039"/>
            <a:alphaOff val="0"/>
          </a:schemeClr>
        </a:solidFill>
        <a:ln w="15875" cap="flat" cmpd="sng" algn="ctr">
          <a:solidFill>
            <a:schemeClr val="accent5">
              <a:hueOff val="10869594"/>
              <a:satOff val="37441"/>
              <a:lumOff val="80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Read stuff</a:t>
          </a:r>
        </a:p>
      </dsp:txBody>
      <dsp:txXfrm>
        <a:off x="6990588" y="294583"/>
        <a:ext cx="3064668" cy="691200"/>
      </dsp:txXfrm>
    </dsp:sp>
    <dsp:sp modelId="{416A2A3B-B2FC-4DBD-B96D-96A6F5590715}">
      <dsp:nvSpPr>
        <dsp:cNvPr id="0" name=""/>
        <dsp:cNvSpPr/>
      </dsp:nvSpPr>
      <dsp:spPr>
        <a:xfrm>
          <a:off x="6990588" y="985783"/>
          <a:ext cx="3064668" cy="2569319"/>
        </a:xfrm>
        <a:prstGeom prst="rect">
          <a:avLst/>
        </a:prstGeom>
        <a:solidFill>
          <a:schemeClr val="accent5">
            <a:tint val="40000"/>
            <a:alpha val="90000"/>
            <a:hueOff val="11105576"/>
            <a:satOff val="40419"/>
            <a:lumOff val="2718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11105576"/>
              <a:satOff val="40419"/>
              <a:lumOff val="27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/>
            <a:t>Overview of British history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/>
            <a:t>Key definitions from HA</a:t>
          </a: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>
              <a:latin typeface="Neue Haas Grotesk Text Pro"/>
            </a:rPr>
            <a:t>Wider engagement</a:t>
          </a:r>
        </a:p>
      </dsp:txBody>
      <dsp:txXfrm>
        <a:off x="6990588" y="985783"/>
        <a:ext cx="3064668" cy="25693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29936EA-76EA-4221-8F79-E7A85217C7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BB2721-330D-446A-8732-9A69CC39DB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4B22D71-1808-4344-87CE-430991802E00}" type="datetime1">
              <a:rPr lang="en-GB" smtClean="0"/>
              <a:t>30/06/2026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7CC218-3D7F-4C82-93BF-E6D7A30D04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08813-25C8-4783-86F8-C303C23D23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F476CCE-055B-4338-9905-78081F969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5845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9EB1013-B844-4C0F-97B0-CCBD764609D3}" type="datetime1">
              <a:rPr lang="en-GB" noProof="0" smtClean="0"/>
              <a:t>30/06/2026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842455A-0D23-4EAB-9AF9-2CC2B3066B0A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043684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F72F90D-0F1B-5722-C65C-9D3545B709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1"/>
            <a:ext cx="12192000" cy="64008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30A2A8-DADD-44CC-B8A3-9BFFD5E76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94743"/>
            <a:ext cx="7537703" cy="2286905"/>
          </a:xfrm>
          <a:solidFill>
            <a:srgbClr val="FFFFFF">
              <a:alpha val="83137"/>
            </a:srgbClr>
          </a:solidFill>
        </p:spPr>
        <p:txBody>
          <a:bodyPr lIns="822960" tIns="46800" rIns="180000" rtlCol="0" anchor="b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US" sz="5400" noProof="0">
                <a:solidFill>
                  <a:schemeClr val="tx1"/>
                </a:solidFill>
              </a:rPr>
              <a:t>Click to edit Master title style</a:t>
            </a:r>
            <a:endParaRPr lang="en-GB" sz="5400" noProof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A21C13-A34C-6951-737F-24BF619E68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892" y="296480"/>
            <a:ext cx="3771924" cy="63690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5A918A9-F75C-F414-EA0C-642FC7340058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1DD987D-5A94-390A-0119-5DF81C583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581648"/>
            <a:ext cx="7537703" cy="518384"/>
          </a:xfrm>
          <a:solidFill>
            <a:srgbClr val="FFFFFF">
              <a:alpha val="83137"/>
            </a:srgbClr>
          </a:solidFill>
        </p:spPr>
        <p:txBody>
          <a:bodyPr vert="horz" lIns="822960" tIns="46800" rIns="180000" bIns="45720" rtlCol="0" anchor="ctr" anchorCtr="0">
            <a:noAutofit/>
          </a:bodyPr>
          <a:lstStyle>
            <a:lvl1pPr>
              <a:defRPr lang="en-GB" sz="2400" spc="-50" baseline="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  <a:buNone/>
            </a:pPr>
            <a:r>
              <a:rPr lang="en-US" noProof="0"/>
              <a:t>Click to edit Master subtitle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8567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C34A642-8E00-4F15-9BE5-FED7F68AA98B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018FF3-9740-4BA5-8515-EBFCC6232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48600" y="912343"/>
            <a:ext cx="3635926" cy="51138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BEFBB5-382E-4634-9782-68859DEE1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173792" y="2929406"/>
            <a:ext cx="29260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CE069499-3ED9-4F5B-ADC9-5EBFC522E9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81400" y="1386890"/>
            <a:ext cx="3379080" cy="1450757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4052F90-8192-445D-854C-F144C7CFAC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" y="908956"/>
            <a:ext cx="3273552" cy="2395728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51433AC9-3FFE-4C0D-A905-A0CB48FB81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51960" y="908956"/>
            <a:ext cx="3273552" cy="2395728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5054A368-7C94-4623-8670-651AAB51F2B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080" y="3633868"/>
            <a:ext cx="3273552" cy="2395728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04D3A3D1-400C-4822-B959-96FF1469FD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51960" y="3633868"/>
            <a:ext cx="3273552" cy="2395728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B04F02-660E-4770-B563-1D977AFF4C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86408" y="3057943"/>
            <a:ext cx="3176587" cy="2706687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62B9E8-DDC8-7063-3B09-0A37DEA6FC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419" y="178342"/>
            <a:ext cx="2128520" cy="359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377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9">
            <a:extLst>
              <a:ext uri="{FF2B5EF4-FFF2-40B4-BE49-F238E27FC236}">
                <a16:creationId xmlns:a16="http://schemas.microsoft.com/office/drawing/2014/main" id="{8832B6D9-0469-48A5-A85E-8C5D8EF86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4744"/>
            <a:ext cx="10058400" cy="982616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A8F00A-3EB2-4D4D-B4A7-990BB91D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4142A7E4-A56F-4FC2-A81D-36A83134A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2108201"/>
            <a:ext cx="3557016" cy="376089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A40EF35-BB21-4D3F-A9D6-2A92BFD0DD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74336" y="2112264"/>
            <a:ext cx="3035808" cy="1837944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F7CE5DD4-B27E-482B-8208-FA5A7BBC9A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4336" y="4032504"/>
            <a:ext cx="3035808" cy="1837944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1F796570-D07C-4638-8B80-227A6EF1A0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0728" y="2112264"/>
            <a:ext cx="3035808" cy="3758184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25524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 descr="Tag=AccentColor&#10;Flavor=Dark&#10;Target=Fill">
            <a:extLst>
              <a:ext uri="{FF2B5EF4-FFF2-40B4-BE49-F238E27FC236}">
                <a16:creationId xmlns:a16="http://schemas.microsoft.com/office/drawing/2014/main" id="{17DBCCDB-B58C-45B3-9E63-49F7B0819260}"/>
              </a:ext>
            </a:extLst>
          </p:cNvPr>
          <p:cNvSpPr/>
          <p:nvPr userDrawn="1"/>
        </p:nvSpPr>
        <p:spPr bwMode="white">
          <a:xfrm>
            <a:off x="0" y="4953000"/>
            <a:ext cx="12192000" cy="190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7B1649E-A273-4C2E-A9F2-D29871865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5197" y="5120640"/>
            <a:ext cx="10058400" cy="82296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sz="3600" noProof="0">
                <a:solidFill>
                  <a:schemeClr val="bg1"/>
                </a:solidFill>
              </a:rPr>
              <a:t>Click to edit Master title style</a:t>
            </a:r>
            <a:endParaRPr lang="en-GB" sz="3600" noProof="0">
              <a:solidFill>
                <a:schemeClr val="bg1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72A6B42-C371-4562-8E40-9EE1906C85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5212" y="5943600"/>
            <a:ext cx="10058400" cy="543513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sz="1500" noProof="0">
                <a:solidFill>
                  <a:schemeClr val="bg1"/>
                </a:solidFill>
              </a:rPr>
              <a:t>Click to edit Master subtitle style</a:t>
            </a:r>
            <a:endParaRPr lang="en-GB" sz="1500" noProof="0">
              <a:solidFill>
                <a:schemeClr val="bg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8504FFB-1664-4F66-BC31-100C8DD98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000" y="705392"/>
            <a:ext cx="3544888" cy="3931920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1B45578D-1855-4EC0-9E45-E1630D11ACA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43400" y="705392"/>
            <a:ext cx="3544888" cy="3931920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C93482C2-6151-4050-9F16-9952B0A017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28432" y="705392"/>
            <a:ext cx="3544888" cy="3931920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93A01D-7CCF-DC73-8627-95F93F0F46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419" y="178342"/>
            <a:ext cx="2128520" cy="359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839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2313432"/>
            <a:ext cx="9966960" cy="3670837"/>
          </a:xfrm>
        </p:spPr>
        <p:txBody>
          <a:bodyPr rtlCol="0"/>
          <a:lstStyle>
            <a:lvl1pPr>
              <a:buClrTx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Tx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Tx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Tx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Tx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51786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02F1891-1ACC-4692-80A2-4F69EAAAE404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29B458E-5354-42D4-AE10-8B2F796C3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 rtlCol="0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B121E21-6D9B-46D0-957E-760B095BA4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 rtlCol="0"/>
          <a:lstStyle/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B51B24F-7663-45C0-BE23-CD0AEFF51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5ABBAD1-553F-4CC1-AB36-7C1BE5089D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2938" y="640080"/>
            <a:ext cx="5449824" cy="27432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5C06EA1F-5BD5-4FE5-A059-6787DADCB5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080" y="3474720"/>
            <a:ext cx="5449824" cy="27432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407D7D-6407-D344-AD2F-1606E41BC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419" y="178342"/>
            <a:ext cx="2128520" cy="359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468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C67E81B-7434-873D-D0EB-62B450B92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70027"/>
            <a:ext cx="10058400" cy="10544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EF3AAAA-5FE8-96AE-4886-D6F355317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720" y="2220685"/>
            <a:ext cx="9966960" cy="386728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2759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1191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8810136-7130-4D10-A77D-0A7BA878209B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D5FC13-F976-F104-7DDF-1853DCD02F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419" y="178342"/>
            <a:ext cx="2128520" cy="359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6311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D637E5-EBAC-4C88-BDAB-D589FAE7B950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CC5D82-9005-2A43-9B2F-B7EE91B6C8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419" y="178342"/>
            <a:ext cx="2128520" cy="359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5667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18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770027"/>
            <a:ext cx="10058400" cy="10544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8720" y="2220685"/>
            <a:ext cx="9966960" cy="386728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en-GB" noProof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96995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1E478D3-597D-7665-0077-88D5CA2E199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419" y="178342"/>
            <a:ext cx="2128520" cy="359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557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6" r:id="rId3"/>
    <p:sldLayoutId id="2147483735" r:id="rId4"/>
    <p:sldLayoutId id="2147483722" r:id="rId5"/>
    <p:sldLayoutId id="2147483734" r:id="rId6"/>
    <p:sldLayoutId id="2147483745" r:id="rId7"/>
    <p:sldLayoutId id="2147483726" r:id="rId8"/>
    <p:sldLayoutId id="2147483723" r:id="rId9"/>
    <p:sldLayoutId id="2147483727" r:id="rId10"/>
    <p:sldLayoutId id="2147483746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hyperlink" Target="https://www.yahoo.com/news/stalin-tops-putin-russian-poll-greatest-historical-figures-110751986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a.ford@leedstrinity.ac.uk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EE15497-9BC8-14E8-0BC1-3192F1B11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94743"/>
            <a:ext cx="7537703" cy="2286905"/>
          </a:xfrm>
        </p:spPr>
        <p:txBody>
          <a:bodyPr>
            <a:normAutofit/>
          </a:bodyPr>
          <a:lstStyle/>
          <a:p>
            <a:r>
              <a:rPr lang="en-GB" sz="5400"/>
              <a:t>Welcome to </a:t>
            </a:r>
            <a:br>
              <a:rPr lang="en-GB" sz="5400"/>
            </a:br>
            <a:r>
              <a:rPr lang="en-GB" sz="5400"/>
              <a:t>PGCE History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A938BB12-F572-0612-7091-958D660A1E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Alex Ford – Subject Tutor / Lead Mentor </a:t>
            </a:r>
          </a:p>
        </p:txBody>
      </p:sp>
    </p:spTree>
    <p:extLst>
      <p:ext uri="{BB962C8B-B14F-4D97-AF65-F5344CB8AC3E}">
        <p14:creationId xmlns:p14="http://schemas.microsoft.com/office/powerpoint/2010/main" val="2575505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A819D-1385-FB0A-B341-3AAD18384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D9C0AE-DE6C-A196-D100-076D1C48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FF5BD1-53B9-0EF5-5F67-2BF0D1095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2</a:t>
            </a:fld>
            <a:endParaRPr lang="en-US"/>
          </a:p>
        </p:txBody>
      </p:sp>
      <p:pic>
        <p:nvPicPr>
          <p:cNvPr id="9" name="Picture 8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D23F8ED1-FDB2-29CC-4CCD-C1E356ACD2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95352"/>
            <a:ext cx="12192000" cy="9144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514003-6AFA-5C1C-35E3-A6341DD75DA7}"/>
              </a:ext>
            </a:extLst>
          </p:cNvPr>
          <p:cNvSpPr/>
          <p:nvPr/>
        </p:nvSpPr>
        <p:spPr>
          <a:xfrm>
            <a:off x="0" y="0"/>
            <a:ext cx="5379522" cy="6175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3200"/>
              <a:t>Taking you from here…</a:t>
            </a:r>
          </a:p>
        </p:txBody>
      </p:sp>
    </p:spTree>
    <p:extLst>
      <p:ext uri="{BB962C8B-B14F-4D97-AF65-F5344CB8AC3E}">
        <p14:creationId xmlns:p14="http://schemas.microsoft.com/office/powerpoint/2010/main" val="713545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80D118-5C68-20F7-E78C-37EF4095B41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EC4BE5-8210-910F-C8B1-D2B35F749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6/30/2026</a:t>
            </a:fld>
            <a:endParaRPr lang="en-US"/>
          </a:p>
        </p:txBody>
      </p:sp>
      <p:pic>
        <p:nvPicPr>
          <p:cNvPr id="12" name="Content Placeholder 11" descr="A group of women sitting around a table&#10;&#10;AI-generated content may be incorrect.">
            <a:extLst>
              <a:ext uri="{FF2B5EF4-FFF2-40B4-BE49-F238E27FC236}">
                <a16:creationId xmlns:a16="http://schemas.microsoft.com/office/drawing/2014/main" id="{6280840B-B82E-7D90-7513-6D57BCD103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225" y="0"/>
            <a:ext cx="8591550" cy="6443662"/>
          </a:xfr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D089E-1795-6CB1-549B-EA77D900C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28C086-895F-8DDE-C744-0733CD5A6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F6766E-8C3E-EDCD-39B8-740ED9470415}"/>
              </a:ext>
            </a:extLst>
          </p:cNvPr>
          <p:cNvSpPr/>
          <p:nvPr/>
        </p:nvSpPr>
        <p:spPr>
          <a:xfrm>
            <a:off x="0" y="0"/>
            <a:ext cx="5379522" cy="6175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3200"/>
              <a:t>Through here…</a:t>
            </a:r>
          </a:p>
        </p:txBody>
      </p:sp>
    </p:spTree>
    <p:extLst>
      <p:ext uri="{BB962C8B-B14F-4D97-AF65-F5344CB8AC3E}">
        <p14:creationId xmlns:p14="http://schemas.microsoft.com/office/powerpoint/2010/main" val="64428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2EAE9-A88A-5CEE-6677-CBD583AD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Content Placeholder 8" descr="A diagram of a company's plan&#10;&#10;AI-generated content may be incorrect.">
            <a:extLst>
              <a:ext uri="{FF2B5EF4-FFF2-40B4-BE49-F238E27FC236}">
                <a16:creationId xmlns:a16="http://schemas.microsoft.com/office/drawing/2014/main" id="{CAC19B6F-D6C2-440E-C36E-78DD58252D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0" y="-48578"/>
            <a:ext cx="9208770" cy="690657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80D118-5C68-20F7-E78C-37EF4095B41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EC4BE5-8210-910F-C8B1-D2B35F749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D089E-1795-6CB1-549B-EA77D900C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28C086-895F-8DDE-C744-0733CD5A6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F6766E-8C3E-EDCD-39B8-740ED9470415}"/>
              </a:ext>
            </a:extLst>
          </p:cNvPr>
          <p:cNvSpPr/>
          <p:nvPr/>
        </p:nvSpPr>
        <p:spPr>
          <a:xfrm>
            <a:off x="0" y="0"/>
            <a:ext cx="5379522" cy="6175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3200"/>
              <a:t>And here….</a:t>
            </a:r>
          </a:p>
        </p:txBody>
      </p:sp>
    </p:spTree>
    <p:extLst>
      <p:ext uri="{BB962C8B-B14F-4D97-AF65-F5344CB8AC3E}">
        <p14:creationId xmlns:p14="http://schemas.microsoft.com/office/powerpoint/2010/main" val="1605124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4A1DE-3596-3128-94EE-27F0902AA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C7F9F-194D-C2AD-C7D7-04821EC23F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B7CE3-B02A-F080-EF74-8238A9C96B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07617-7AD2-16FA-F3C5-7BFEFF62E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91BC6A-61C7-358C-9401-916030239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588DA-B316-5B7E-BD6A-36AC79E24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5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6715BB-343D-E819-952B-3DCA4C6A13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9550"/>
            <a:ext cx="12222480" cy="61112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3A89F4-1BD0-7D92-3BA1-BE439FA91D1C}"/>
              </a:ext>
            </a:extLst>
          </p:cNvPr>
          <p:cNvSpPr/>
          <p:nvPr/>
        </p:nvSpPr>
        <p:spPr>
          <a:xfrm>
            <a:off x="0" y="0"/>
            <a:ext cx="5379522" cy="6175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3200"/>
              <a:t>Via a little bit of…</a:t>
            </a:r>
          </a:p>
        </p:txBody>
      </p:sp>
    </p:spTree>
    <p:extLst>
      <p:ext uri="{BB962C8B-B14F-4D97-AF65-F5344CB8AC3E}">
        <p14:creationId xmlns:p14="http://schemas.microsoft.com/office/powerpoint/2010/main" val="1223686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291D28-65D7-4E72-32D4-74BAAC0A3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44F8B-8D42-3EE3-F5C7-1AE05C9F7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30F94-9B60-3E71-5982-7D080EA2B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6</a:t>
            </a:fld>
            <a:endParaRPr lang="en-US"/>
          </a:p>
        </p:txBody>
      </p:sp>
      <p:pic>
        <p:nvPicPr>
          <p:cNvPr id="11" name="Picture 10" descr="A group of people in robes&#10;&#10;AI-generated content may be incorrect.">
            <a:extLst>
              <a:ext uri="{FF2B5EF4-FFF2-40B4-BE49-F238E27FC236}">
                <a16:creationId xmlns:a16="http://schemas.microsoft.com/office/drawing/2014/main" id="{940EE93E-48B7-DC30-83D4-95D06FAEDF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9FFE29-150D-4690-8483-51513620A126}"/>
              </a:ext>
            </a:extLst>
          </p:cNvPr>
          <p:cNvSpPr/>
          <p:nvPr/>
        </p:nvSpPr>
        <p:spPr>
          <a:xfrm>
            <a:off x="0" y="0"/>
            <a:ext cx="5379522" cy="6175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3200"/>
              <a:t>And not to mention…</a:t>
            </a:r>
          </a:p>
        </p:txBody>
      </p:sp>
    </p:spTree>
    <p:extLst>
      <p:ext uri="{BB962C8B-B14F-4D97-AF65-F5344CB8AC3E}">
        <p14:creationId xmlns:p14="http://schemas.microsoft.com/office/powerpoint/2010/main" val="1901928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graduation gowns and caps holding a picture frame&#10;&#10;AI-generated content may be incorrect.">
            <a:extLst>
              <a:ext uri="{FF2B5EF4-FFF2-40B4-BE49-F238E27FC236}">
                <a16:creationId xmlns:a16="http://schemas.microsoft.com/office/drawing/2014/main" id="{33D5095C-8D98-0F71-AA92-9297732757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6707" y="0"/>
            <a:ext cx="8926830" cy="6406967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291D28-65D7-4E72-32D4-74BAAC0A3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44F8B-8D42-3EE3-F5C7-1AE05C9F7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30F94-9B60-3E71-5982-7D080EA2B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7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9FFE29-150D-4690-8483-51513620A126}"/>
              </a:ext>
            </a:extLst>
          </p:cNvPr>
          <p:cNvSpPr/>
          <p:nvPr/>
        </p:nvSpPr>
        <p:spPr>
          <a:xfrm>
            <a:off x="0" y="0"/>
            <a:ext cx="5379522" cy="6175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3200"/>
              <a:t>To here!!</a:t>
            </a:r>
          </a:p>
        </p:txBody>
      </p:sp>
    </p:spTree>
    <p:extLst>
      <p:ext uri="{BB962C8B-B14F-4D97-AF65-F5344CB8AC3E}">
        <p14:creationId xmlns:p14="http://schemas.microsoft.com/office/powerpoint/2010/main" val="841698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BCBCE-9EC1-44EE-9614-4FD54C802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Thinking about our purposes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022FA-670D-66C8-5A5C-5D05A19253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200" b="1"/>
              <a:t>WHY do you want to be a history teacher? </a:t>
            </a:r>
          </a:p>
          <a:p>
            <a:r>
              <a:rPr lang="en-GB" sz="3200" b="1"/>
              <a:t>What do you want to achieve? </a:t>
            </a:r>
          </a:p>
          <a:p>
            <a:endParaRPr lang="en-GB" sz="3200"/>
          </a:p>
          <a:p>
            <a:r>
              <a:rPr lang="en-GB" sz="3200"/>
              <a:t>When did you KNOW you wanted to be a history teacher?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8BCE3E6-DA0F-5DB2-D931-D92CB9AD6B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1125" y="2662294"/>
            <a:ext cx="4664075" cy="263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9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">
            <a:extLst>
              <a:ext uri="{FF2B5EF4-FFF2-40B4-BE49-F238E27FC236}">
                <a16:creationId xmlns:a16="http://schemas.microsoft.com/office/drawing/2014/main" id="{DADA21E4-4D8C-64EB-3E52-7EEA662521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"/>
            <a:ext cx="6050258" cy="3400925"/>
          </a:xfrm>
          <a:custGeom>
            <a:avLst/>
            <a:gdLst/>
            <a:ahLst/>
            <a:cxnLst/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1827306"/>
                </a:lnTo>
                <a:lnTo>
                  <a:pt x="3892296" y="1827306"/>
                </a:lnTo>
                <a:lnTo>
                  <a:pt x="3892296" y="3400925"/>
                </a:lnTo>
                <a:lnTo>
                  <a:pt x="0" y="340092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erson holding a sign&#10;&#10;Description automatically generated">
            <a:extLst>
              <a:ext uri="{FF2B5EF4-FFF2-40B4-BE49-F238E27FC236}">
                <a16:creationId xmlns:a16="http://schemas.microsoft.com/office/drawing/2014/main" id="{FE8EC714-43A9-4E89-BCC4-E26A058144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6141722" y="1"/>
            <a:ext cx="6050278" cy="3400925"/>
          </a:xfrm>
          <a:custGeom>
            <a:avLst/>
            <a:gdLst/>
            <a:ahLst/>
            <a:cxnLst/>
            <a:rect l="l" t="t" r="r" b="b"/>
            <a:pathLst>
              <a:path w="6050278" h="3400925">
                <a:moveTo>
                  <a:pt x="0" y="0"/>
                </a:moveTo>
                <a:lnTo>
                  <a:pt x="6050278" y="0"/>
                </a:lnTo>
                <a:lnTo>
                  <a:pt x="6050278" y="3400925"/>
                </a:lnTo>
                <a:lnTo>
                  <a:pt x="2157982" y="3400925"/>
                </a:lnTo>
                <a:lnTo>
                  <a:pt x="2157982" y="1827306"/>
                </a:lnTo>
                <a:lnTo>
                  <a:pt x="0" y="1827306"/>
                </a:lnTo>
                <a:close/>
              </a:path>
            </a:pathLst>
          </a:custGeom>
        </p:spPr>
      </p:pic>
      <p:pic>
        <p:nvPicPr>
          <p:cNvPr id="2052" name="Picture 4" descr="Neil Oliver to step down from role as National Trust chief - PressReader">
            <a:extLst>
              <a:ext uri="{FF2B5EF4-FFF2-40B4-BE49-F238E27FC236}">
                <a16:creationId xmlns:a16="http://schemas.microsoft.com/office/drawing/2014/main" id="{4B4E5425-A3B2-445C-A30F-0A49BF12FA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3489159"/>
            <a:ext cx="6050258" cy="3368841"/>
          </a:xfrm>
          <a:custGeom>
            <a:avLst/>
            <a:gdLst/>
            <a:ahLst/>
            <a:cxnLst/>
            <a:rect l="l" t="t" r="r" b="b"/>
            <a:pathLst>
              <a:path w="6050278" h="3368841">
                <a:moveTo>
                  <a:pt x="0" y="0"/>
                </a:moveTo>
                <a:lnTo>
                  <a:pt x="3892296" y="0"/>
                </a:lnTo>
                <a:lnTo>
                  <a:pt x="3892296" y="1541535"/>
                </a:lnTo>
                <a:lnTo>
                  <a:pt x="6050278" y="1541535"/>
                </a:lnTo>
                <a:lnTo>
                  <a:pt x="6050278" y="3368841"/>
                </a:lnTo>
                <a:lnTo>
                  <a:pt x="0" y="336884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dward Colston statue goes on display at M-Shed Museum in Bristol - The  Washington Post">
            <a:extLst>
              <a:ext uri="{FF2B5EF4-FFF2-40B4-BE49-F238E27FC236}">
                <a16:creationId xmlns:a16="http://schemas.microsoft.com/office/drawing/2014/main" id="{C4C7244F-23EB-4C91-977F-8A4E514603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41722" y="3489159"/>
            <a:ext cx="6050278" cy="3368841"/>
          </a:xfrm>
          <a:custGeom>
            <a:avLst/>
            <a:gdLst/>
            <a:ahLst/>
            <a:cxnLst/>
            <a:rect l="l" t="t" r="r" b="b"/>
            <a:pathLst>
              <a:path w="6050278" h="3368841">
                <a:moveTo>
                  <a:pt x="2157982" y="0"/>
                </a:moveTo>
                <a:lnTo>
                  <a:pt x="6050278" y="0"/>
                </a:lnTo>
                <a:lnTo>
                  <a:pt x="6050278" y="3368841"/>
                </a:lnTo>
                <a:lnTo>
                  <a:pt x="0" y="3368841"/>
                </a:lnTo>
                <a:lnTo>
                  <a:pt x="0" y="1541535"/>
                </a:lnTo>
                <a:lnTo>
                  <a:pt x="2157982" y="154153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ndigenous people are demanding their land back. The movement is only  getting stronger.">
            <a:extLst>
              <a:ext uri="{FF2B5EF4-FFF2-40B4-BE49-F238E27FC236}">
                <a16:creationId xmlns:a16="http://schemas.microsoft.com/office/drawing/2014/main" id="{C3DEF697-0A43-4091-9892-A6D32DE849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 bwMode="auto">
          <a:xfrm>
            <a:off x="3860529" y="1817370"/>
            <a:ext cx="4496651" cy="321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851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B5FEB4-C8BA-EB84-3AB0-3F1C6EFC84C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6480" y="467958"/>
            <a:ext cx="6139040" cy="585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03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 descr="User with solid fill">
            <a:extLst>
              <a:ext uri="{FF2B5EF4-FFF2-40B4-BE49-F238E27FC236}">
                <a16:creationId xmlns:a16="http://schemas.microsoft.com/office/drawing/2014/main" id="{C6318242-16CF-C4E0-5891-0F7121DEBB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500499" y="245858"/>
            <a:ext cx="7037148" cy="7037148"/>
          </a:xfrm>
          <a:prstGeom prst="rect">
            <a:avLst/>
          </a:prstGeom>
        </p:spPr>
      </p:pic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D47C2AAE-47D6-DC74-17A9-5C49F02E3A44}"/>
              </a:ext>
            </a:extLst>
          </p:cNvPr>
          <p:cNvSpPr/>
          <p:nvPr/>
        </p:nvSpPr>
        <p:spPr>
          <a:xfrm>
            <a:off x="5701198" y="868680"/>
            <a:ext cx="6252042" cy="5425440"/>
          </a:xfrm>
          <a:prstGeom prst="homePlat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EFF0AA-1570-2912-BDE5-74FB18186AD5}"/>
              </a:ext>
            </a:extLst>
          </p:cNvPr>
          <p:cNvSpPr txBox="1"/>
          <p:nvPr/>
        </p:nvSpPr>
        <p:spPr>
          <a:xfrm>
            <a:off x="5811811" y="983227"/>
            <a:ext cx="4232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Why I am here / what I hope to achieve…</a:t>
            </a:r>
          </a:p>
        </p:txBody>
      </p:sp>
    </p:spTree>
    <p:extLst>
      <p:ext uri="{BB962C8B-B14F-4D97-AF65-F5344CB8AC3E}">
        <p14:creationId xmlns:p14="http://schemas.microsoft.com/office/powerpoint/2010/main" val="3053684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holding a child&#10;&#10;Description automatically generated with medium confidence">
            <a:extLst>
              <a:ext uri="{FF2B5EF4-FFF2-40B4-BE49-F238E27FC236}">
                <a16:creationId xmlns:a16="http://schemas.microsoft.com/office/drawing/2014/main" id="{448A240E-BF2F-0167-4C95-5AE888A1507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667" y="3182257"/>
            <a:ext cx="1971339" cy="29654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E67B1A-2D5B-B2BC-D9EA-B641438163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5988" y="3182257"/>
            <a:ext cx="2021244" cy="2965424"/>
          </a:xfrm>
          <a:prstGeom prst="rect">
            <a:avLst/>
          </a:prstGeom>
        </p:spPr>
      </p:pic>
      <p:pic>
        <p:nvPicPr>
          <p:cNvPr id="13" name="Picture 12" descr="A person and a child standing in a field&#10;&#10;Description automatically generated with low confidence">
            <a:extLst>
              <a:ext uri="{FF2B5EF4-FFF2-40B4-BE49-F238E27FC236}">
                <a16:creationId xmlns:a16="http://schemas.microsoft.com/office/drawing/2014/main" id="{4FC632B6-E999-52E4-384F-CBA686DDFC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5824" y="3182257"/>
            <a:ext cx="2684120" cy="2965424"/>
          </a:xfrm>
          <a:prstGeom prst="rect">
            <a:avLst/>
          </a:prstGeom>
        </p:spPr>
      </p:pic>
      <p:pic>
        <p:nvPicPr>
          <p:cNvPr id="4100" name="Picture 4" descr="The Mysterious Cities of Gold | Dubbing Wikia | Fandom">
            <a:extLst>
              <a:ext uri="{FF2B5EF4-FFF2-40B4-BE49-F238E27FC236}">
                <a16:creationId xmlns:a16="http://schemas.microsoft.com/office/drawing/2014/main" id="{07066044-6766-1467-EE23-821AC55D0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9823" y="3182257"/>
            <a:ext cx="2111491" cy="296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FD640B50-A4F9-0224-8141-18A2A958C8C4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0667" y="710319"/>
            <a:ext cx="2976563" cy="222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mage">
            <a:extLst>
              <a:ext uri="{FF2B5EF4-FFF2-40B4-BE49-F238E27FC236}">
                <a16:creationId xmlns:a16="http://schemas.microsoft.com/office/drawing/2014/main" id="{7A9CC582-7443-5442-3EFB-AD5E1764B76B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4000" contras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0670" y="714571"/>
            <a:ext cx="2976562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129837D5-A095-0712-B338-91904DC5D07F}"/>
              </a:ext>
            </a:extLst>
          </p:cNvPr>
          <p:cNvSpPr/>
          <p:nvPr/>
        </p:nvSpPr>
        <p:spPr>
          <a:xfrm>
            <a:off x="3991430" y="1125991"/>
            <a:ext cx="3869638" cy="11817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F9CE4-9B40-B3B7-B88A-1BC62FBB352C}"/>
              </a:ext>
            </a:extLst>
          </p:cNvPr>
          <p:cNvSpPr txBox="1"/>
          <p:nvPr/>
        </p:nvSpPr>
        <p:spPr>
          <a:xfrm>
            <a:off x="4281715" y="710319"/>
            <a:ext cx="281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Thinking about our influences</a:t>
            </a:r>
          </a:p>
        </p:txBody>
      </p:sp>
    </p:spTree>
    <p:extLst>
      <p:ext uri="{BB962C8B-B14F-4D97-AF65-F5344CB8AC3E}">
        <p14:creationId xmlns:p14="http://schemas.microsoft.com/office/powerpoint/2010/main" val="52464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 descr="User with solid fill">
            <a:extLst>
              <a:ext uri="{FF2B5EF4-FFF2-40B4-BE49-F238E27FC236}">
                <a16:creationId xmlns:a16="http://schemas.microsoft.com/office/drawing/2014/main" id="{C6318242-16CF-C4E0-5891-0F7121DEBB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703699" y="245858"/>
            <a:ext cx="7037148" cy="7037148"/>
          </a:xfrm>
          <a:prstGeom prst="rect">
            <a:avLst/>
          </a:prstGeom>
        </p:spPr>
      </p:pic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D47C2AAE-47D6-DC74-17A9-5C49F02E3A44}"/>
              </a:ext>
            </a:extLst>
          </p:cNvPr>
          <p:cNvSpPr/>
          <p:nvPr/>
        </p:nvSpPr>
        <p:spPr>
          <a:xfrm>
            <a:off x="5497998" y="868680"/>
            <a:ext cx="6252042" cy="5425440"/>
          </a:xfrm>
          <a:prstGeom prst="homePlat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EFF0AA-1570-2912-BDE5-74FB18186AD5}"/>
              </a:ext>
            </a:extLst>
          </p:cNvPr>
          <p:cNvSpPr txBox="1"/>
          <p:nvPr/>
        </p:nvSpPr>
        <p:spPr>
          <a:xfrm>
            <a:off x="5608611" y="983227"/>
            <a:ext cx="4232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Why I am here / what I hope to achieve…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DD4A17-0397-BC2A-3A1D-5DF561BE7C9E}"/>
              </a:ext>
            </a:extLst>
          </p:cNvPr>
          <p:cNvSpPr txBox="1"/>
          <p:nvPr/>
        </p:nvSpPr>
        <p:spPr>
          <a:xfrm>
            <a:off x="1373366" y="613895"/>
            <a:ext cx="2883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Influences and beliefs</a:t>
            </a:r>
          </a:p>
        </p:txBody>
      </p:sp>
    </p:spTree>
    <p:extLst>
      <p:ext uri="{BB962C8B-B14F-4D97-AF65-F5344CB8AC3E}">
        <p14:creationId xmlns:p14="http://schemas.microsoft.com/office/powerpoint/2010/main" val="3815596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E26DF9E-F730-865E-7ACE-58AEA47A5B5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1798" y="648337"/>
            <a:ext cx="3424238" cy="256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">
            <a:extLst>
              <a:ext uri="{FF2B5EF4-FFF2-40B4-BE49-F238E27FC236}">
                <a16:creationId xmlns:a16="http://schemas.microsoft.com/office/drawing/2014/main" id="{32CB8FA8-A473-D114-5AE5-E486FFCB5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4000" contras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0613" y="3702614"/>
            <a:ext cx="3491023" cy="261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0E433A8D-F395-7ADF-1251-E3D6435369C3}"/>
              </a:ext>
            </a:extLst>
          </p:cNvPr>
          <p:cNvSpPr/>
          <p:nvPr/>
        </p:nvSpPr>
        <p:spPr>
          <a:xfrm rot="17085062">
            <a:off x="5422670" y="690116"/>
            <a:ext cx="1543828" cy="54777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/>
              <a:t>Growing and exploring your identity as a teacher to impact on real pupil experiences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497E66E3-A4FF-7968-E7B3-70015C3E2CF2}"/>
              </a:ext>
            </a:extLst>
          </p:cNvPr>
          <p:cNvSpPr/>
          <p:nvPr/>
        </p:nvSpPr>
        <p:spPr>
          <a:xfrm>
            <a:off x="425303" y="3279420"/>
            <a:ext cx="2455950" cy="1137682"/>
          </a:xfrm>
          <a:prstGeom prst="homePlat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/>
              <a:t>Purposes</a:t>
            </a: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09155553-FCDF-D325-DEAA-397366B3ABBD}"/>
              </a:ext>
            </a:extLst>
          </p:cNvPr>
          <p:cNvSpPr/>
          <p:nvPr/>
        </p:nvSpPr>
        <p:spPr>
          <a:xfrm>
            <a:off x="659390" y="4699591"/>
            <a:ext cx="2455950" cy="1137682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/>
              <a:t>Knowledge</a:t>
            </a:r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207FCC9A-E130-1A3E-C004-C280AA70CD9B}"/>
              </a:ext>
            </a:extLst>
          </p:cNvPr>
          <p:cNvSpPr/>
          <p:nvPr/>
        </p:nvSpPr>
        <p:spPr>
          <a:xfrm>
            <a:off x="3248418" y="3725853"/>
            <a:ext cx="2455950" cy="1137682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/>
              <a:t>Experiences</a:t>
            </a:r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032B97ED-955B-E905-01A7-931F873B947B}"/>
              </a:ext>
            </a:extLst>
          </p:cNvPr>
          <p:cNvSpPr/>
          <p:nvPr/>
        </p:nvSpPr>
        <p:spPr>
          <a:xfrm>
            <a:off x="3253551" y="5183199"/>
            <a:ext cx="2455950" cy="1137682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/>
              <a:t>Beliefs / Identity</a:t>
            </a:r>
          </a:p>
        </p:txBody>
      </p:sp>
      <p:sp>
        <p:nvSpPr>
          <p:cNvPr id="13" name="Callout: Quad Arrow 12">
            <a:extLst>
              <a:ext uri="{FF2B5EF4-FFF2-40B4-BE49-F238E27FC236}">
                <a16:creationId xmlns:a16="http://schemas.microsoft.com/office/drawing/2014/main" id="{165DD13E-7E23-3B18-BB2A-A1169E84BE3B}"/>
              </a:ext>
            </a:extLst>
          </p:cNvPr>
          <p:cNvSpPr/>
          <p:nvPr/>
        </p:nvSpPr>
        <p:spPr>
          <a:xfrm>
            <a:off x="3756540" y="327642"/>
            <a:ext cx="2732567" cy="1690577"/>
          </a:xfrm>
          <a:prstGeom prst="quadArrowCallout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Course content</a:t>
            </a:r>
          </a:p>
        </p:txBody>
      </p:sp>
      <p:sp>
        <p:nvSpPr>
          <p:cNvPr id="14" name="Callout: Quad Arrow 13">
            <a:extLst>
              <a:ext uri="{FF2B5EF4-FFF2-40B4-BE49-F238E27FC236}">
                <a16:creationId xmlns:a16="http://schemas.microsoft.com/office/drawing/2014/main" id="{7FA1E446-22EF-97CC-F67A-2681A2086A03}"/>
              </a:ext>
            </a:extLst>
          </p:cNvPr>
          <p:cNvSpPr/>
          <p:nvPr/>
        </p:nvSpPr>
        <p:spPr>
          <a:xfrm>
            <a:off x="6775348" y="238079"/>
            <a:ext cx="2732567" cy="1690577"/>
          </a:xfrm>
          <a:prstGeom prst="quadArrowCallout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Colleagues</a:t>
            </a:r>
          </a:p>
        </p:txBody>
      </p:sp>
      <p:sp>
        <p:nvSpPr>
          <p:cNvPr id="15" name="Callout: Quad Arrow 14">
            <a:extLst>
              <a:ext uri="{FF2B5EF4-FFF2-40B4-BE49-F238E27FC236}">
                <a16:creationId xmlns:a16="http://schemas.microsoft.com/office/drawing/2014/main" id="{258CD93D-45C9-2C80-9987-F8E747093029}"/>
              </a:ext>
            </a:extLst>
          </p:cNvPr>
          <p:cNvSpPr/>
          <p:nvPr/>
        </p:nvSpPr>
        <p:spPr>
          <a:xfrm>
            <a:off x="7485490" y="2013402"/>
            <a:ext cx="2732567" cy="1690577"/>
          </a:xfrm>
          <a:prstGeom prst="quadArrowCallout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Communities </a:t>
            </a:r>
          </a:p>
        </p:txBody>
      </p:sp>
      <p:sp>
        <p:nvSpPr>
          <p:cNvPr id="16" name="Callout: Quad Arrow 15">
            <a:extLst>
              <a:ext uri="{FF2B5EF4-FFF2-40B4-BE49-F238E27FC236}">
                <a16:creationId xmlns:a16="http://schemas.microsoft.com/office/drawing/2014/main" id="{CA99130E-B757-48D5-ACA2-1D2EE55E8E84}"/>
              </a:ext>
            </a:extLst>
          </p:cNvPr>
          <p:cNvSpPr/>
          <p:nvPr/>
        </p:nvSpPr>
        <p:spPr>
          <a:xfrm>
            <a:off x="5174978" y="1360508"/>
            <a:ext cx="2732567" cy="1690577"/>
          </a:xfrm>
          <a:prstGeom prst="quadArrowCallout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Classroom</a:t>
            </a:r>
          </a:p>
        </p:txBody>
      </p:sp>
      <p:sp>
        <p:nvSpPr>
          <p:cNvPr id="18" name="Callout: Quad Arrow 17">
            <a:extLst>
              <a:ext uri="{FF2B5EF4-FFF2-40B4-BE49-F238E27FC236}">
                <a16:creationId xmlns:a16="http://schemas.microsoft.com/office/drawing/2014/main" id="{8C5C332A-08D4-CFE0-A5FC-1799E961D4F1}"/>
              </a:ext>
            </a:extLst>
          </p:cNvPr>
          <p:cNvSpPr/>
          <p:nvPr/>
        </p:nvSpPr>
        <p:spPr>
          <a:xfrm>
            <a:off x="9006413" y="940537"/>
            <a:ext cx="2732567" cy="1690577"/>
          </a:xfrm>
          <a:prstGeom prst="quadArrowCallout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Reflection</a:t>
            </a:r>
          </a:p>
        </p:txBody>
      </p:sp>
    </p:spTree>
    <p:extLst>
      <p:ext uri="{BB962C8B-B14F-4D97-AF65-F5344CB8AC3E}">
        <p14:creationId xmlns:p14="http://schemas.microsoft.com/office/powerpoint/2010/main" val="157985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course in a nutshell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88720" y="2313432"/>
            <a:ext cx="6172200" cy="3670837"/>
          </a:xfrm>
        </p:spPr>
        <p:txBody>
          <a:bodyPr>
            <a:normAutofit lnSpcReduction="10000"/>
          </a:bodyPr>
          <a:lstStyle/>
          <a:p>
            <a:r>
              <a:rPr lang="en-GB" sz="2000"/>
              <a:t>Being </a:t>
            </a:r>
            <a:r>
              <a:rPr lang="en-GB" sz="2000" b="1"/>
              <a:t>active</a:t>
            </a:r>
            <a:r>
              <a:rPr lang="en-GB" sz="2000"/>
              <a:t> and </a:t>
            </a:r>
            <a:r>
              <a:rPr lang="en-GB" sz="2000" b="1"/>
              <a:t>proactive</a:t>
            </a:r>
          </a:p>
          <a:p>
            <a:r>
              <a:rPr lang="en-GB" sz="2000"/>
              <a:t>Finding a </a:t>
            </a:r>
            <a:r>
              <a:rPr lang="en-GB" sz="2000" b="1"/>
              <a:t>professional voice </a:t>
            </a:r>
            <a:r>
              <a:rPr lang="en-GB" sz="2000"/>
              <a:t>&amp; refining your </a:t>
            </a:r>
            <a:r>
              <a:rPr lang="en-GB" sz="2000" b="1"/>
              <a:t>teacher identity</a:t>
            </a:r>
          </a:p>
          <a:p>
            <a:r>
              <a:rPr lang="en-GB" sz="2000"/>
              <a:t>Belonging and contributing to </a:t>
            </a:r>
            <a:r>
              <a:rPr lang="en-GB" sz="2000" b="1"/>
              <a:t>communities of practice</a:t>
            </a:r>
          </a:p>
          <a:p>
            <a:r>
              <a:rPr lang="en-GB" sz="2000"/>
              <a:t>Embracing and learning from</a:t>
            </a:r>
            <a:r>
              <a:rPr lang="en-GB" sz="2000" b="1"/>
              <a:t> messiness</a:t>
            </a:r>
          </a:p>
          <a:p>
            <a:r>
              <a:rPr lang="en-GB" sz="2000"/>
              <a:t>Making principled, professional </a:t>
            </a:r>
            <a:r>
              <a:rPr lang="en-GB" sz="2000" b="1"/>
              <a:t>decisions</a:t>
            </a:r>
          </a:p>
          <a:p>
            <a:r>
              <a:rPr lang="en-GB" sz="2000"/>
              <a:t>Having a </a:t>
            </a:r>
            <a:r>
              <a:rPr lang="en-GB" sz="2000" b="1"/>
              <a:t>positive impact </a:t>
            </a:r>
            <a:r>
              <a:rPr lang="en-GB" sz="2000"/>
              <a:t>on young people (and yourself)</a:t>
            </a:r>
          </a:p>
          <a:p>
            <a:endParaRPr lang="en-GB" sz="1800"/>
          </a:p>
          <a:p>
            <a:pPr lvl="1"/>
            <a:endParaRPr lang="en-GB" sz="1800"/>
          </a:p>
          <a:p>
            <a:endParaRPr lang="en-GB" sz="2000"/>
          </a:p>
          <a:p>
            <a:endParaRPr lang="en-GB" sz="200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432837367"/>
              </p:ext>
            </p:extLst>
          </p:nvPr>
        </p:nvGraphicFramePr>
        <p:xfrm>
          <a:off x="6862763" y="1577975"/>
          <a:ext cx="5329237" cy="4730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7210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CC53A-88CC-40EA-84CD-B4440E3A6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Preparations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F5E609E-25AF-470E-8FBA-40609F299C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835024"/>
              </p:ext>
            </p:extLst>
          </p:nvPr>
        </p:nvGraphicFramePr>
        <p:xfrm>
          <a:off x="1066800" y="2103438"/>
          <a:ext cx="10058400" cy="3849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194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F1CF12-44D4-42DD-A871-4CC993B11D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93F1CF12-44D4-42DD-A871-4CC993B11D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6642EF-5395-445D-A4F1-761C8F00FA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0F6642EF-5395-445D-A4F1-761C8F00FA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E380DC-DC82-4AF2-A1E9-C0AFF2A8C7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82E380DC-DC82-4AF2-A1E9-C0AFF2A8C7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BCE93D-FA87-493B-A169-04032B5C12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93BCE93D-FA87-493B-A169-04032B5C12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1814718-C5A9-484E-B828-2AF6BE142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A1814718-C5A9-484E-B828-2AF6BE1425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6A2A3B-B2FC-4DBD-B96D-96A6F5590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416A2A3B-B2FC-4DBD-B96D-96A6F55907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421D4466-9186-3B47-692D-84230017EB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164" b="89757" l="1660" r="90456">
                        <a14:foregroundMark x1="4772" y1="20485" x2="74896" y2="40162"/>
                        <a14:foregroundMark x1="74896" y1="40162" x2="85685" y2="70620"/>
                        <a14:foregroundMark x1="85685" y1="70620" x2="57676" y2="78976"/>
                        <a14:foregroundMark x1="57676" y1="78976" x2="11826" y2="67925"/>
                        <a14:foregroundMark x1="2075" y1="20216" x2="2075" y2="28571"/>
                        <a14:foregroundMark x1="90041" y1="63612" x2="90456" y2="75202"/>
                        <a14:foregroundMark x1="90456" y1="75202" x2="90456" y2="75202"/>
                        <a14:foregroundMark x1="74896" y1="9973" x2="82158" y2="91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124054"/>
            <a:ext cx="5469202" cy="4207891"/>
          </a:xfrm>
          <a:prstGeom prst="rect">
            <a:avLst/>
          </a:prstGeom>
          <a:effectLst>
            <a:outerShdw blurRad="50800" dist="76200" dir="2700000" sx="103000" sy="103000" algn="tl" rotWithShape="0">
              <a:prstClr val="black">
                <a:alpha val="49000"/>
              </a:prstClr>
            </a:outerShdw>
          </a:effectLst>
        </p:spPr>
      </p:pic>
      <p:pic>
        <p:nvPicPr>
          <p:cNvPr id="4" name="Picture 3" descr="A white board with many yellow sticky notes&#10;&#10;AI-generated content may be incorrect.">
            <a:extLst>
              <a:ext uri="{FF2B5EF4-FFF2-40B4-BE49-F238E27FC236}">
                <a16:creationId xmlns:a16="http://schemas.microsoft.com/office/drawing/2014/main" id="{197C706F-CCC8-1C5D-49A5-60F0E888A19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8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8F6FCE-9A2B-926E-0039-6B1FE21CCC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Any questions?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261D777-34B3-0660-EC01-88B011DAE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>
                <a:hlinkClick r:id="rId2"/>
              </a:rPr>
              <a:t>a.ford@leedstrinity.ac.uk</a:t>
            </a:r>
            <a:r>
              <a:rPr lang="en-GB"/>
              <a:t> @apf102.bsky.social</a:t>
            </a:r>
          </a:p>
        </p:txBody>
      </p:sp>
    </p:spTree>
    <p:extLst>
      <p:ext uri="{BB962C8B-B14F-4D97-AF65-F5344CB8AC3E}">
        <p14:creationId xmlns:p14="http://schemas.microsoft.com/office/powerpoint/2010/main" val="238903233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LTU Brand 2024">
      <a:dk1>
        <a:sysClr val="windowText" lastClr="000000"/>
      </a:dk1>
      <a:lt1>
        <a:sysClr val="window" lastClr="FFFFFF"/>
      </a:lt1>
      <a:dk2>
        <a:srgbClr val="4A0021"/>
      </a:dk2>
      <a:lt2>
        <a:srgbClr val="DCD2C1"/>
      </a:lt2>
      <a:accent1>
        <a:srgbClr val="4A0021"/>
      </a:accent1>
      <a:accent2>
        <a:srgbClr val="F87F41"/>
      </a:accent2>
      <a:accent3>
        <a:srgbClr val="81B2DF"/>
      </a:accent3>
      <a:accent4>
        <a:srgbClr val="D0CECE"/>
      </a:accent4>
      <a:accent5>
        <a:srgbClr val="94D7C8"/>
      </a:accent5>
      <a:accent6>
        <a:srgbClr val="F69EB0"/>
      </a:accent6>
      <a:hlink>
        <a:srgbClr val="4A0021"/>
      </a:hlink>
      <a:folHlink>
        <a:srgbClr val="BDD7EE"/>
      </a:folHlink>
    </a:clrScheme>
    <a:fontScheme name="LTU Branding 2024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824_TF22581678_Win32" id="{08358F14-060A-461C-80DE-1C87BD2E32CF}" vid="{8902EC5B-2701-4F66-A3FA-65678753DD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4B1648-C213-44D3-9464-4287A4D41EE0}">
  <ds:schemaRefs>
    <ds:schemaRef ds:uri="16c05727-aa75-4e4a-9b5f-8a80a1165891"/>
    <ds:schemaRef ds:uri="230e9df3-be65-4c73-a93b-d1236ebd677e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AF71F79-8D13-4C55-9450-609041DE5A3E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96B531D-03AC-47F6-A16F-C6773C191BB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LTU Theme PPT</Template>
  <Application>Microsoft Office PowerPoint</Application>
  <PresentationFormat>Widescreen</PresentationFormat>
  <Slides>18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RetrospectVTI</vt:lpstr>
      <vt:lpstr>Welcome to  PGCE History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Thinking about our purposes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course in a nutshell</vt:lpstr>
      <vt:lpstr>Preparations</vt:lpstr>
      <vt:lpstr>PowerPoint Presentation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Ford</dc:creator>
  <cp:revision>1</cp:revision>
  <cp:lastPrinted>2026-06-30T11:17:38Z</cp:lastPrinted>
  <dcterms:created xsi:type="dcterms:W3CDTF">2024-06-24T14:09:05Z</dcterms:created>
  <dcterms:modified xsi:type="dcterms:W3CDTF">2026-06-30T15:53:09Z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